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417" r:id="rId3"/>
    <p:sldId id="419" r:id="rId4"/>
    <p:sldId id="420" r:id="rId5"/>
    <p:sldId id="421" r:id="rId6"/>
    <p:sldId id="422" r:id="rId7"/>
    <p:sldId id="424" r:id="rId8"/>
    <p:sldId id="423" r:id="rId9"/>
    <p:sldId id="425" r:id="rId10"/>
    <p:sldId id="426" r:id="rId11"/>
    <p:sldId id="418" r:id="rId12"/>
    <p:sldId id="379" r:id="rId13"/>
    <p:sldId id="428" r:id="rId14"/>
    <p:sldId id="429" r:id="rId15"/>
    <p:sldId id="430" r:id="rId16"/>
    <p:sldId id="431" r:id="rId17"/>
    <p:sldId id="432" r:id="rId18"/>
    <p:sldId id="433" r:id="rId19"/>
    <p:sldId id="43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167" autoAdjust="0"/>
  </p:normalViewPr>
  <p:slideViewPr>
    <p:cSldViewPr showGuides="1">
      <p:cViewPr varScale="1">
        <p:scale>
          <a:sx n="128" d="100"/>
          <a:sy n="128" d="100"/>
        </p:scale>
        <p:origin x="96" y="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52:04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12001 11568 1796 0,'0'0'40'0,"0"0"8"0,0 0 1 0,-6 0 1 0,0 0-40 0,3 0-10 15,-3 0 0-15,6 0 0 0,0 0 20 0,0 0 1 16,0 0 1-16,0 0 0 0,0 0-10 0,0 0-1 16,0 0-1-16,0 0 0 0,3-3 22 0,0-2 4 0,0-1 0 0,3 1 1 15,0 0-14-15,3-3-3 0,-1-3-1 0,1 3 0 16,0 0-8-16,3 0-2 0,0-2 0 0,0-1 0 31,3 1-58-31,-3 2-12 0,3 0-3 0,-3 0 0 0,-1 0 105 0,-2 3 21 0,0-1 4 16,3 1 1-16,-6 2-53 0,3 1-14 0,-9 2 0 15,0 0 0-15,6 5 0 0,0 0 0 0,0 1 0 16,-3 2 0-16,-3 0 0 0,0 5 0 0,0-3 0 16,3 6 0-16,-3 0 0 0,-3 0 0 0,0 2 0 0,0 1 0 15,0 0 0-15,0 2 0 0,0 0 0 16,-3 0 0-16,6 3 0 0,-3 0 0 0,3-3 0 15,0 0 0-15,0 3 8 0,0-3 0 0,0 0 0 16,-3-2 0-16,0-1-8 0,3-2 12 0,6 0-12 16,-3 2 12-16,0-4 0 0,0-4 1 0,0 1 0 0,3-1 0 15,-3-2-13-15,3 0 0 0,-6 0 0 0,3-2 0 16,3-1 8-16,-6-5 3 0,0 0 0 0,0 0 0 16,0 0-23-16,0 0-5 0,3 5-1 0,-3-5-650 15,0 0-129-15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48:2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13016 8845 1638 0,'0'0'36'0,"0"0"7"0,0 0 1 0,0 0 3 0,0 0-38 0,0 0-9 16,0 0 0-16,0 0 0 0,-6 3 37 0,6-3 6 16,-3 2 1-16,3-2 0 0,-3 8-31 0,0 0-5 0,3 0-8 0,3 0 11 15,-3 0-11-15,6 3 0 0,-3-1 0 0,3 3 0 16,0 3 0-16,-1 0 0 0,4 3 0 0,0-1 0 15,0 3 0-15,3 1 0 0,3 1-9 0,0-1 9 16,3 1 0-16,3-2 0 0,2-2 0 0,4 0 0 16,3-4 0-16,0-1 0 0,5-1 0 0,1-3 0 15,0 1 11-15,-3-3-1 0,-1-3 0 0,1 1 0 16,0-4 2-16,0 3 0 0,-1-5 0 0,1 0 0 16,3 0-12-16,0 0 12 0,-4-2-12 0,1-1 12 15,0 1 4-15,-3-1 2 0,-1-2 0 0,-2 5 0 16,-3-6-32-16,-3 4-6 0,0 2-2 0</inkml:trace>
  <inkml:trace contextRef="#ctx0" brushRef="#br0" timeOffset="451.0206">14316 9366 1411 0,'0'0'31'0,"0"0"6"0,0 0 2 0,-3 8 1 0,0 3-32 0,3 2-8 0,-3-5 0 0,3 5 0 16,3 6 41-16,0 2 7 0,0 3 2 0,0 5 0 16,3 0-16-16,0 3-3 0,0-1-1 0,-3 4 0 15,3 4-6-15,-3-1 0 0,0-1-1 0,0 2 0 16,0 1-3-16,-3 0 0 0,3-1 0 0,-3 1 0 15,3-3-8-15,0-3-1 0,-3 1-1 0,3-3 0 16,-3-3 0-16,3 0 0 0,0-3 0 0,0-2 0 16,0-3 3-16,0 0 1 0,0-5 0 0,0 0 0 15,0-3-2-15,0 1-1 0,0-6 0 0,0-1 0 16,-3-7-56-16,0 0-11 0,0 0-3 0</inkml:trace>
  <inkml:trace contextRef="#ctx0" brushRef="#br0" timeOffset="781.1396">14376 9448 1638 0,'-3'-10'36'0,"6"2"7"0,-3 2 1 0,3-4 3 0,0 2-38 0,3-3-9 15,-3 1 0-15,6 2 0 0,-3 0 39 0,3 0 5 16,-1 0 2-16,4 3 0 0,3 2-16 0,0-2-3 0,3 5-1 0,0 0 0 15,3 2-14-15,3 4-4 0,-1-1 0 0,-2 6 0 16,3-3-8-16,0 5 12 0,-3 0-12 0,-1 3 12 16,-2 0-12-16,0 5 0 0,-6-3 0 0,3 4 8 15,-6 1 4-15,-3-1 0 0,0 1 0 0,-6-1 0 16,0 4 5-16,-6-2 2 0,0 0 0 0,-6-1 0 16,0 4 4-16,-3-1 1 0,-3-2 0 0,1 0 0 15,-1-3-4-15,0-2 0 0,-3-3 0 0,3 2 0 16,-3-5 1-16,3-2 0 0,1-1 0 0,2-2 0 15,-3-2-21-15,6-4-15 0,-3-2 3 0,6-2 0 16,0-1-58-16,0-5-11 0,6 0-3 0</inkml:trace>
  <inkml:trace contextRef="#ctx0" brushRef="#br0" timeOffset="1087.2022">15248 9004 1630 0,'0'0'36'0,"0"0"7"0,0 0 1 0,0 0 3 0,0 0-38 16,-6 2-9-16,-3 4 0 0,0-4 0 0,0 6 45 0,-3 0 7 16,0 0 2-16,1 3 0 0,-1 2 9 0,-3 3 1 15,3 2 1-15,-3 4 0 0,0 4-25 0,0 0-4 16,0 6-2-16,3 0 0 0,1 2-26 0,-1 3-8 0,3-2 0 15,0 4 0-15,3 1 0 0,3 5 10 0,3-3-10 0,0 1 8 16,6-6-8-16,0 0 0 0,0 0 0 0,6-3 8 16,-1-2-8-16,4 0 0 15,0-3 0-15,3-3 0 0,3 1 8 0,0-1-8 0,0-2 12 0,-1 0-4 16,1-6-24-16,0 4-6 0,0-6-1 0,-6-1-946 16</inkml:trace>
  <inkml:trace contextRef="#ctx0" brushRef="#br0" timeOffset="1976.178">15787 9345 1476 0,'0'0'32'0,"0"0"8"0,0 0 0 0,-6 3 1 0,0-3-33 0,6 0-8 16,-6 0 0-16,6 0 0 0,-6 2 67 0,6-2 11 15,0 0 2-15,0 0 1 0,0 0-18 0,0 0-4 16,0 0-1-16,0 0 0 0,0 0-36 0,0 0-7 16,0 0-2-16,9 0 0 0,0-2-13 0,0 2 9 15,3 0-9-15,0 0 8 0,-1 0-8 0,1 0 0 16,3 2 0-16,3 1 0 0,-3 0 0 0,3-3 0 16,-3 2 0-16,0-2-11 0,2 3 11 0,4 2 0 15,-3-5 0-15,-3 3 0 0,0-3 0 0,-3 3 8 16,0-1-8-16,-3 1 0 0,-9-3 8 0,0 0-8 15,9 5 8-15,-9-5-8 0,6 11 0 0,-3-3 0 0,-3 0 0 0,0 0 0 16,0-1 0-16,-6 4 0 0,0-3 0 16,-3 3 0-16,0-1 0 0,-3 3 0 15,-3 6 0-15,0-6 0 0,-3 0 0 0,3 1 0 0,-3-1 0 16,1 0 0-16,2 0 8 0,-3 3-8 0,3 0 8 0,3-5-8 16,-3-1 0-16,3 1 0 0,0-1 0 0,1 1 0 15,2 0 0-15,0-1 0 0,0 1 0 0,0 2 0 16,3 0 0-16,3-2 9 0,0-3-9 0,3 2 0 15,3 1 0-15,0-6 0 0,0 3 0 0,3 0 0 16,3-3 8-16,0 1-8 0,0-1 0 0,2-2 0 16,-2 2 16-16,6-3-3 0,3 1-1 0,3 0 0 15,-3-1-4-15,0 1 0 0,3 0-8 0,-1-1 12 16,1-2-4-16,0 0 0 0,-6 0-8 0,3 0 12 16,3 0-28-16,-4 0-7 0,1 0-1 0,-3-2-607 15,3-1-121-15</inkml:trace>
  <inkml:trace contextRef="#ctx0" brushRef="#br0" timeOffset="2237.6763">15721 9559 1760 0,'0'0'39'0,"0"0"8"0,0 0 1 0,0 0 1 0,0 0-39 0,3-5-10 0,0 2 0 0,6-2 0 16,-3 0 16-16,3 0 2 0,6-1 0 0,-3 4 0 15,3-4 11-15,3 1 3 0,-1 2 0 0,1 1 0 16,0-1-13-16,0 3-3 0,3 0 0 0,0 0 0 16,0 0-16-16,-1 3 0 0,1-1 0 0,3 1 0 31,-3 2-96-31,0 1-24 0,0-4-4 0</inkml:trace>
  <inkml:trace contextRef="#ctx0" brushRef="#br0" timeOffset="2516.575">16358 9747 1458 0,'0'0'32'0,"0"0"6"0,-3 8 2 0,0 3 1 0,3-1-33 0,0 1-8 16,-3 0 0-16,0-1 0 0,0 1 28 0,0 2 4 16,3 0 1-16,-3 3 0 0,3-3 19 0,3 3 4 15,0 0 1-15,0 0 0 0,0 0-18 0,0 0-4 16,0-3-1-16,6 0 0 0,0 0-18 0,0 1-3 16,-3-4-1-16,3 1 0 0,3-1 0 0,0-2 0 15,0 0 0-15,0-3 0 0,-3 1-12 0,2-1 8 16,-2-2-8-16,0-1 0 15,0-2-32-15,0 0-12 0,0 0-2 0,0-2-518 0,0-1-104 16</inkml:trace>
  <inkml:trace contextRef="#ctx0" brushRef="#br0" timeOffset="2748.7084">16230 9954 1699 0,'0'0'37'0,"0"0"8"0,0 0 2 0,0 0 1 0,0 0-39 0,0 0-9 0,0 0 0 0,9 0 0 16,0-3 43-16,0 0 6 0,0 1 2 0,3-4 0 16,3 4 17-16,0-1 3 0,0-2 1 0,2 2 0 15,1 1-36-15,0-4-8 0,0 4 0 0,0-1-1 16,0 3-41-16,0-3-8 0,2 1-2 0</inkml:trace>
  <inkml:trace contextRef="#ctx0" brushRef="#br0" timeOffset="3379.2275">17180 9102 1396 0,'-15'-8'40'0,"15"8"8"0,0 0-39 0,0 0-9 15,0 0 0-15,-3-3 0 0,-3 3 54 0,6 0 9 16,0 0 1-16,-3 8 1 0,-6 5-37 0,6 3-8 15,0 3-2-15,3 2 0 0,-3 5 10 0,0 3 1 16,3 6 1-16,-3-1 0 0,3 1-2 0,-3 4 0 16,-3 4 0-16,3 4 0 0,3 3-4 0,0-10-2 15,-6 0 0-15,3 0 0 0,-3-1-6 0,3 1-2 16,0 0 0-16,0-3 0 0,-2 2-2 0,-1 6-1 0,3-2 0 0,0-6 0 16,-3-3 3-16,3-5 1 0,3-5 0 0,-3 0 0 15,3-6 0-15,-3 1 0 0,0-3 0 0,3-6-639 16,3-2-128-16</inkml:trace>
  <inkml:trace contextRef="#ctx0" brushRef="#br0" timeOffset="4025.0867">17829 9382 1411 0,'0'0'31'0,"0"0"6"0,0 0 2 0,-6-3 1 0,0-2-32 0,6 5-8 0,0 0 0 0,0 0 0 16,0 0 36-16,0 0 5 0,0 0 2 0,0 0 0 0,0 0-25 16,6 8-5-16,3 0-1 0,-3 3 0 0,3-1 0 0,-1 6 0 15,4 3 0-15,3 2 0 0,0 0-4 0,-3 0-8 16,0 0 11-16,0 3-11 0,0-3 9 0,0 3-9 16,0-3 0-16,-1 0 9 0,1 1-9 0,3 4 8 15,-3-7-8-15,0-1 8 0,-3 1 4 0,3-4 1 16,-3 1 0-16,0-2 0 0,0-4 6 0,-3-2 1 15,0 3 0-15,-6-11 0 16,9 5-58-16,-9-5-11 0,0 0-3 0</inkml:trace>
  <inkml:trace contextRef="#ctx0" brushRef="#br0" timeOffset="4315.7154">18177 9324 1328 0,'0'0'29'0,"0"0"7"0,0 0 0 0,-6 3 1 0,3 2-29 0,-3 3-8 0,-3 0 0 0,3 0 0 16,-3 2 28-16,0 1 5 0,-3-1 1 0,3 6 0 15,-2 0 18-15,-1 3 3 0,-3 2 1 0,0 3 0 16,0-1-4-16,0-1 0 0,3 1 0 0,-3 1 0 15,0 3-11-15,-2-3-2 0,5 2-1 0,-6-5 0 16,6 3-20-16,-6 2-4 0,3-2-1 0,0 0 0 16,0-5-4-16,6-4-1 0,7-1 0 0,-1-1 0 15,3-2-34-15,0-1-7 0,0-2-2 0,0-8-552 16,0 0-110-16</inkml:trace>
  <inkml:trace contextRef="#ctx0" brushRef="#br0" timeOffset="5035.9637">18335 9649 993 0,'0'0'21'0,"0"0"5"0,0 0 1 0,0 0 2 0,0 0-29 16,0 0 0-16,0 0 0 0,3-2 0 0,-3 2 66 0,0 0 7 16,0 0 2-16,0 0 0 0,0 0-3 0,0 0 0 15,0 0 0-15,0 0 0 0,0 0-8 0,0 0-1 16,0 0-1-16,-3-6 0 0,0 4-16 0,3-4-3 15,0 6-1-15,0 0 0 0,0 0-26 0,0 0-4 16,0 0-2-16,0 0 0 0,0 0-10 0,0 0 12 16,0 0-12-16,0 0 12 0,0 0-4 0,0 0 0 15,0 0 0-15,0 0 0 0,0 0-8 0,0 0 10 16,0 0-10-16,0 0 10 0,0 0-10 0,0 0 12 16,0 0-12-16,0 0 12 0,0 0-12 0,0 0 0 15,0 0 0-15,0 0 8 0,0 0-8 0,0 0 0 0,0 0 0 0,0 0 8 16,0 0-8-16,-3 11 0 0,0-3 0 0,3-8 0 15,0 11 0-15,0 2 0 0,-3-3 0 0,3 4 0 16,0-1 0-16,-3-3 0 0,3 4 0 0,-6-1 0 16,3 3 0-16,3 2 8 0,0-4-8 0,-3 1 8 15,3-1-8-15,0 2 0 0,0-3 0 0,0 0 8 16,3 0-8-16,0 0 8 0,3-2-8 0,-3 2 8 16,3-5 0-16,0 3-8 0,0-3 12 0,3 0-4 15,-3-6 3-15,2 1 0 0,1 0 0 0,3-1 0 16,-3-4-1-16,0 2 0 0,0 0 0 0,3 0 0 15,0-3-10-15,-3 3 0 0,3 0-12 0,-3-3 12 16,-3-2-60-16,3 0-4 0,-3 5 0 0,-1-3-535 16,-2 0-106-16</inkml:trace>
  <inkml:trace contextRef="#ctx0" brushRef="#br0" timeOffset="5249.6494">18248 9832 1562 0,'-6'11'34'0,"6"-11"7"0,0 0 2 0,0 0 1 0,0 0-35 0,0 0-9 15,0 0 0-15,0 0 0 0,0 0 44 0,0 0 8 16,9 0 0-16,3-3 1 0,3 0 4 0,-3 1 1 16,0-4 0-16,3 1 0 0,0 2-14 0,0 1-4 0,-1-4 0 15,1 4 0-15,0-1-32 0,3 0-8 0,3 1 0 0,0-1-622 16,-3 1-126-16</inkml:trace>
  <inkml:trace contextRef="#ctx0" brushRef="#br0" timeOffset="5895.9716">18906 9742 1443 0,'0'0'32'0,"0"0"6"0,0 0 2 0,0 0 0 0,0 0-32 0,0 0-8 0,0 0 0 0,0 0 0 16,0 0 79-16,0 0 13 0,3 5 4 0,3 1 0 16,0-1-61-16,3 3-12 0,0 0-3 0,0 0 0 15,0 2 19-15,-3 1 3 0,3-3 1 0,0 2 0 0,-3 4-16 0,-3-6-3 16,0 5-1-16,-1 3 0 0,-2-1-1 0,-2 4 0 16,-1-3 0-16,0 2 0 15,-3 1-4-15,0 5-1 0,-6-3 0 0,0 3 0 0,0-3-1 0,0 0 0 16,0-2 0-16,0-1 0 0,0-5-3 0,0 1-1 15,3-4 0-15,1-2-700 16,2-3-140-16</inkml:trace>
  <inkml:trace contextRef="#ctx0" brushRef="#br0" timeOffset="7620.4361">19347 9451 1094 0,'0'0'24'0,"0"0"4"0,0 0 2 0,0 0 2 0,0 0-32 0,0 0 0 16,0 0 0-16,-3 8 0 0,3 2 35 0,-3-2 1 15,3 3 0-15,0 2 0 0,-3 3 7 0,3-3 1 16,-3 6 1-16,3-3 0 0,-3 0-7 0,0 7-2 15,0-1 0-15,3-1 0 0,-3-5 4 0,3 2 1 0,-6-2 0 16,0 0 0-16,6-3-3 0,-3 0-1 0,0-2 0 16,0-3 0-16,0 0-2 0,0-3-1 0,0 0 0 0,3-5 0 15,0 0 8-15,0 0 2 0,0 0 0 0,0 0 0 16,0 0 4-16,3 0 2 0,-3-5 0 0,0 0 0 16,6-3-16-16,-3-3-3 0,-3-2-1 15,6 0 0-15,-3-3-14 0,0 0-4 0,3-2 0 0,-3-1 0 16,3-2-4-16,0 2-8 0,0-2 11 0,0 3-11 15,0-1 18-15,3 1-3 0,-3 2-1 0,5 2 0 16,-2 1-14-16,0 3-16 0,0-1 3 0,0 3 1 16,0 0 12-16,0 6 15 0,0 2-3 0,-9 0-1 15,12 2-33-15,-3 6-6 0,3 3-2 0,-3-1 0 16,0 4 18-16,-1 1 3 0,1-1 1 0,-3-1 0 16,0 5 8-16,-3-2 0 0,0 0 0 0,-3 3-8 15,3-3 8-15,-6-3 0 0,3 3 8 0,0-6-8 0,-3 1 0 16,3-1 9-16,-3 1-9 0,3-3 0 0,0-3 8 15,-3 1-8-15,0-4 0 0,0 1 0 0,3-3 29 0,0 0 3 16,0-3 0-16,0 1 0 0,3-4-16 0,-3 1-4 16,3-3 0-16,0-3 0 0,0 3-3 0,0-5-1 15,3 0 0-15,0 0 0 0,0-6-8 0,0 3 0 16,3-2 0-16,-3-1 8 0,3 3-8 0,3 1 0 16,-3-1 0-16,3 0 0 0,-3-3 0 0,2 3-11 15,-2 3 3-15,3 3 0 0,0 2-8 0,-3 0 0 16,-3 2-1-16,3 4 0 0,-9 2-7 0,6 2 0 15,3 4-1-15,-3-1 0 0,0 3 5 0,-3 3 0 16,0 4 1-16,3-1 0 0,-6 4 19 0,3 1-12 0,-3 2 12 16,0-3-10-16,3 1 10 0,-3-1 0 0,3-2 0 0,-3 0 0 15,3 0 0-15,0-3 0 0,0 3 0 0,0-5 0 16,0-3 0-16,2 0 9 0,-2 2-9 0,3-2 0 16,-3-3 0-16,6-2-16 0,0 0 2 0,-3-3 0 31,6-3-56-31,0 0-11 0,-3-4-3 0,3-1-534 0,0 0-107 0</inkml:trace>
  <inkml:trace contextRef="#ctx0" brushRef="#br0" timeOffset="7919.5289">20028 8792 1396 0,'-3'-10'40'0,"3"10"8"0,-3-6-39 15,0 1-9-15,3 5 0 0,3-5 0 16,0-1 41-16,3 6 7 0,3-2 0 0,-3 4 1 0,6 4-8 0,3-1-1 16,3 8-1-16,0 3 0 0,6 5-30 0,-1 6-9 15,4-1 0-15,3 3 0 0,0 0 13 0,-1 6-4 16,1 4-1-16,3 6 0 0,0 3 9 0,-4 0 2 16,-2 2 0-16,-3-2 0 0,0-3-6 0,-6 2-1 15,0 1 0-15,-4 2 0 0,-5 0 4 0,-3 3 0 16,-3 0 0-16,-6-3 0 0,-3 1 6 0,-3-6 2 15,-2 2 0-15,-7-2 0 0,-6 6 2 0,0-4 1 16,0 3 0-16,-5 1 0 0,2-1-1 0,-6-5 0 0,0 3 0 16,-2-3-650-16,-1 0-129 0</inkml:trace>
  <inkml:trace contextRef="#ctx0" brushRef="#br0" timeOffset="15310.128">14793 6350 1378 0,'0'0'30'0,"-6"0"6"0,-3 0 2 0,3 0 2 0,-3-3-32 0,0 1-8 16,3-4 0-16,0 1 0 0,-3 0 46 0,3 0 8 15,0-3 2-15,0 0 0 0,0 0 3 0,0-3 1 16,0-2 0-16,3 2 0 0,0 1 0 0,-3-3 0 16,3-9 0-16,0 6 0 0,1 6-7 0,2 2-1 15,-3-3 0-15,0-10 0 0,3-11-19 0,0 3-4 16,0 3-1-16,0-3 0 0,3 0-9 0,-3 0-3 16,3-1 0-16,2 4 0 0,1 2-4 0,0 3-2 15,3-3 0-15,0 3 0 0,0 3-10 0,0-4 8 16,0 4-8-16,0-1 8 0,0 1-8 0,-3 5 0 0,3-1 0 15,-3 4 0-15,3 2 0 0,-3 0 0 0,-3 3 0 16,3-1 0-16,-1 1-13 0,1 0-5 16,-3-1-1-16,3 4 0 15,0-1-96-15,0 1-19 0,3-4-4 0</inkml:trace>
  <inkml:trace contextRef="#ctx0" brushRef="#br0" timeOffset="21915.7142">15230 5218 752 0,'0'0'16'0,"0"0"4"0,0 0 1 0,0 0 0 0,0 0-21 0,0 0 0 0,0-3 0 0,0 0 0 0,3-2 75 0,-3 0 10 16,-3-1 3-16,3 1 0 0,0 0-11 0,0 0-1 16,0-3-1-16,-3 2 0 15,3-2-9-15,-3 6-2 0,3 2 0 0,-3-6 0 16,-3 1-27-16,3 3-5 0,-6-1-2 0,6 0 0 0,-6 1-13 0,3-1-2 15,-2 3-1-15,-1 0 0 0,0 3-4 0,-3-1-1 16,3 1 0-16,-3 0 0 0,-3 2-9 0,3 0 0 16,0 0 0-16,0 1 8 0,0 4-8 0,1-2 0 15,-1 3 0-15,3-1 0 0,3 1 0 0,-3 0-11 16,3-1 11-16,3-2-8 0,0 0-4 0,0 0-1 16,6 0 0-16,0 0 0 0,0-3-3 0,3 3-1 15,3 0 0-15,-3-3 0 0,3 1 1 0,0-1 1 0,2 0 0 0,1 3 0 16,0 0 15-16,0-3-12 0,0 3 12 0,-3-2-12 15,3 1 12-15,0 4 0 0,-3-3 0 0,-3 3-9 16,0-3 9-16,3-1 0 0,-6 4 0 0,3 0 0 16,-3-1 8-16,-1 3-8 0,-2 1 8 0,-2 2-8 15,-1-1 15-15,0 1-2 0,-3-5 0 0,0 2 0 16,0 0 15-16,-3 1 2 0,0-1 1 0,-3-3 0 16,0 1 16-16,0-6 3 0,-3 3 1 0,3-5 0 15,0-1-7-15,1 4 0 0,-1-4-1 0,0 4 0 16,0-12-15-16,0 4-4 0,3-1 0 0,0 0 0 15,3-2-24-15,3 0 8 0,-3-6-8 0,0 1 0 16,3-1-16-16,3 1-8 0,3-6-1 0,0 0-602 16,3 0-120-16</inkml:trace>
  <inkml:trace contextRef="#ctx0" brushRef="#br0" timeOffset="22484.674">15450 5273 950 0,'0'0'20'0,"0"0"5"0,0 0 1 0,0 0 2 0,0 0-28 0,0 0 0 15,6-2 0-15,-6-1 0 0,6-2 75 0,-6-1 9 16,0 1 3-16,0-3 0 0,3 3-12 0,-6 2-3 0,3-2 0 0,0 0 0 15,0-1-4-15,-3 1-2 0,0 0 0 0,0-1 0 16,-3 1-22-16,3 2-5 0,-2 1-1 0,-1 2 0 16,0-3-16-16,0 3-3 0,-3 3-1 0,3 2 0 15,-3 0-18-15,0 3 10 0,3 0-10 0,-3 3 8 16,0-1-8-16,6 4-11 0,-6-1 3 0,3 3 0 16,0 2-2-16,3 1 0 0,0-1 0 0,0 1 0 15,0-1 10-15,3 1-8 0,-3-1 8 0,6 1-8 16,0-3 8-16,0 0-12 0,0 0 12 0,0-3-12 15,-3-3 12-15,3-2-8 0,6 0 8 0,-6-2-8 16,-3-6 8-16,9 5 0 0,-3 0 0 0,3-5-8 16,0 0 8-16,0-5 8 0,-3 2-8 0,6-5 11 15,-3-2-3-15,3-4 0 0,-4 1 0 0,-2-3 0 16,3 3-8-16,-3 0 8 0,3 2-8 0,-3-2 8 16,-3 0-8-16,0 2 12 0,3 3-12 0,-3 0 12 15,-3 0-12-15,3 0 12 0,0 3-12 0,-3 5 12 16,0 0-12-16,0 0 8 0,0 0-8 0,0 0 8 0,0 0-8 0,0 0 8 15,0 0-8-15,0 0 8 0,0 11-8 0,-3-3 0 16,3 5-12-16,0-2 12 0,0 4-11 0,3-1 11 16,-3 1-8-16,3 1 8 0,-3-5-8 0,3 2 8 15,3-2-8-15,-3-1 8 0,3-2-12 0,0 0 4 16,0 0 0-16,0 0 0 16,0-3-33-16,0 1-7 0,0-4 0 0,2 1-1 15,-2 0-14-15,0-3-2 0,3-3-1 0,-3-2-409 0,3-6-81 16</inkml:trace>
  <inkml:trace contextRef="#ctx0" brushRef="#br0" timeOffset="23068.1476">15689 5257 957 0,'0'0'20'0,"3"11"5"0,-3-3 1 0,-3 2 2 0,3 1-28 0,0 0 0 0,0 2 0 0,0 0 0 15,0 0 28-15,0 0-1 0,0 3 0 0,3-2 0 16,-3-1-5-16,2 0-1 0,-2 0 0 0,0 0 0 15,0-2 10-15,0 0 1 0,0-3 1 0,0 2 0 16,0 1 11-16,3-3 3 0,-3-8 0 0,0 8 0 16,0-8-3-16,0 0 0 0,0 0 0 0,0 0 0 15,0 0-14-15,0 0-3 0,0 0-1 0,3-6 0 16,0 1-2-16,0-3-1 0,0 0 0 0,0-2 0 0,3 2-15 16,-3-6-8-16,0 4 8 0,3-3-8 0,0-1 0 0,-3 4 0 15,3-3 0-15,0 2 0 0,0-2 0 16,0 2 0-16,0 3 0 0,-3 0 0 0,3 3 0 0,-3 0 0 15,0-1 0-15,-3 6 0 0,0 0 0 0,0 0 0 16,0 0 0-16,6 8 0 0,0-2 0 0,0 2-8 16,-3 0 8-16,0 2-8 0,-3 1 8 0,3 2 0 15,-3-2-9-15,3 2 9 0,0-3 0 0,-3 1 0 16,0 2 0-16,0-2 0 0,0-1 0 0,0 1 0 16,3-1 0-16,-3 1 0 0,0 0 0 0,-3-3 0 15,3 2 0-15,3-2 0 0,-3-8 0 0,0 5 0 16,2 1 0-16,-2-6 0 0,6 2 0 0,-6-2 0 0,0 0 8 0,6 0-8 15,3-2 13-15,-3-1-2 0,0-5-1 0,0 3 0 16,3-8-10-16,-3 5 12 0,0-3-12 0,-3 3 12 16,3-5-12-16,0 2 0 0,0 3 0 0,-3-2 0 15,0-1 0-15,3 1 0 0,-3-1 0 0,3 0 0 16,-3 4 0-16,3-4 0 0,-3 3 0 0,0 0 8 16,0 0-8-16,0 3 0 0,-3 5 0 0,2-3 0 15,-2 3-12-15,0 0 1 0,0 0 1 0,0 0 0 16,0 0-7-16,0 0-2 0,0 0 0 0,0 0 0 15,0 0 6-15,3 8 1 0,0 5 0 0,0-2 0 16,-3 0 12-16,3-4-11 0,0 4 11 0,3-3-10 16,-3 3-2-16,3-4 0 0,-3-1 0 0,3-1 0 15,0 3-36-15,0-3-7 0,0 1-1 16,0-1-384-16,3 0-77 0</inkml:trace>
  <inkml:trace contextRef="#ctx0" brushRef="#br0" timeOffset="23534.299">16129 5421 640 0,'3'32'14'0,"0"-19"3"0,-3 3 1 0,0 0 0 0,0 8-18 0,-3-3 0 15,3 3 0-15,0-3 0 0,-3 3 34 0,3-3 3 16,0 3 1-16,0-6 0 0,-3 3 19 0,3 1 4 16,-3-4 1-16,3 1 0 0,0-3 9 0,-3-1 1 15,3 4 1-15,0-6 0 0,0-2-24 0,0-1-5 0,0 1 0 0,0-6-1 16,0-5-1-16,0 0 0 0,0 0 0 15,0 0 0-15,0 0 2 0,0 0 0 0,0 0 0 0,0 0 0 16,3-8-1-16,-3-2 0 0,6 2 0 16,-3-5 0-16,0-1-23 0,0-2-5 15,0-2-1-15,-3 2 0 0,3 0-14 0,3-2 0 0,-6-6 8 16,6 3-8-16,-3-6 0 0,0 3 0 0,0 1 8 0,0-1-8 16,3-3 0-16,-3 4 0 0,3-1 8 0,-3 0-8 15,3 3 0-15,-3-3 9 0,5 5-9 0,1-2 8 16,-3 0-8-16,3 3 0 0,0-1 0 0,3 6 0 15,0 0 0-15,-3 2 0 0,-6 3 0 0,6 0 0 16,3 5 0-16,-3 1 0 0,-9 2-12 0,0 0 12 16,9 8-19-16,3 0 4 0,-4 2 1 0,-5 1 0 15,3 5 14-15,0-3-9 0,0 0 9 0,-6 3-8 16,0 0 8-16,0 2 0 0,3 1 0 0,-3-1 0 16,-3 1 11-16,-3 0-3 0,0-1 0 0,0 3 0 15,3-2 4-15,-5-1 0 0,-7-5 0 0,6 3 0 16,0 0-2-16,0-3 0 0,0 1 0 0,0-4 0 0,3-2-10 15,3 3 8-15,-3-9-8 0,6-2 8 16,0 0-38-16,0 0-8 0,-6-5-2 0,3-3-532 16,0 0-106-16</inkml:trace>
  <inkml:trace contextRef="#ctx0" brushRef="#br0" timeOffset="24030.1149">16495 4974 1206 0,'0'0'26'0,"0"0"6"0,0 0 0 0,0 0 3 0,3 8-35 0,-3 0 0 0,3 3 0 0,0-1 0 15,-3 3 47-15,0 3 2 0,0-2 1 0,-3 1 0 16,3 1-18-16,-3 3-4 0,3-1-1 0,0 4 0 16,0-1-3-16,-3-3 0 0,0 3 0 0,0 3 0 15,3-3-10-15,-3 3-2 0,0 0-1 0,0-3 0 16,3 0-11-16,0-2 8 0,-3-1-8 0,3 4 8 15,3-4-8-15,0-2 0 0,0-3 0 0,0 3 8 16,-3 3-8-16,3-1 0 0,3-5 0 0,0-5 0 16,-3 0 0-16,3-3 0 0,3-2 0 0,-3 2 8 15,3-2 3-15,0-3 0 0,-3-3 0 0,3-2 0 16,3-3 6-16,-3-2 2 0,-1-1 0 0,1-2 0 16,0-3-11-16,0 3-8 0,0-1 12 0,-3-1-12 15,3-4 10-15,-3 3-10 0,3-2 8 0,-3 2-8 16,-6 3 12-16,3-1-4 0,3 1 0 0,-3 0 0 15,-3 2 2-15,0 1 0 0,-3-1 0 0,3 3 0 0,0 0-10 16,-3 0 0-16,-3 3 0 0,3 2 0 0,3 3 0 0,-9 0-11 16,3 3 3-16,-3 2 0 0,3 1-2 0,-3 4 0 15,6 3 0-15,-6 1 0 0,0-1 10 0,3 3-8 16,9 2 8-16,-6 3-8 0,0-2 8 0,3 2 0 16,0-2 8-16,6-1-8 0,0 3 14 0,0-2-2 15,3-1 0-15,0-2 0 0,6-5-12 0,-3-1 9 16,0-2-9-16,3 0 8 0,3-2-8 0,-1-1 0 15,-2 0 0-15,0-5 8 0,0-5-8 0,3 0 12 0,0 2-12 0,-6 0-545 16,-12 3-116-16</inkml:trace>
  <inkml:trace contextRef="#ctx0" brushRef="#br0" timeOffset="28099.0125">17588 5294 1299 0,'0'0'28'0,"0"0"7"0,0 0 1 0,0 0 0 0,0 0-28 0,0 0-8 0,0-5 0 0,0 0 0 15,0 5 62-15,0 0 11 0,-3-3 3 0,3-5 0 16,0 3-37-16,0 5-7 16,0-5-2-16,-3-1 0 0,0 4 2 0,-3-4 0 0,0 4 0 0,0-1 0 15,3 3-23-15,3 0-9 0,-6-3 8 0,-3 6-8 16,-3 2 12-16,3 1-4 0,6 2 0 0,-6 0 0 16,0 2-8-16,3 3 0 0,-3 1 0 0,6-1-11 15,0 3 1-15,0 2 0 0,-3 1 0 0,6-1 0 16,3 1 10-16,0-1 0 0,-3 1 0 0,3-1 0 15,-3-2 0-15,6-5 0 0,0-1 0 0,-3-2 0 16,0 3 12-16,3-8 5 0,9-1 1 0,-6-2 0 16,-3 3 26-16,3-6 6 0,0-2 1 0,0 0 0 15,3-6 6-15,-3 0 2 0,-3 1 0 0,0-3 0 0,2-1-35 16,1 1-6-16,-9 0-2 0,0-3 0 0,3 0 5 16,0 3 1-16,-6-6 0 0,0 4 0 0,0 4 5 0,0-2 1 15,0 2 0-15,0 1 0 0,1 2-28 0,-1 0 0 16,3 0 0-16,-3 2 0 0,0 4 0 0,3 2 0 15,0 0 0-15,0 0 0 0,6-3-12 0,-6 3-8 16,0 0-2-16,8-2 0 0,1-1 12 0,0 3 10 16,-9 0-13-16,12-5 5 0,3-3-1 0,0 0 0 15,-3-3 0-15,0 3 0 0,-3-5-1 0,3-3 0 16,6 0 0-16,-4-2 0 0,1-3 10 0,3 2-13 16,-3-5 5-16,0 3 8 0,0-3 0 0,-3 0 0 0,-3 1 0 15,0 1 0-15,2 4 0 0,-5-1 0 0,-3-2 10 16,0 8-10-16,0 0 14 0,0 2-4 0,0 3-1 0,-3-2 0 15,-3 4-9-15,3 4 0 0,0 2 0 0,0 0 0 16,-3 2 0-16,0 4-19 0,0 2 3 0,0 2 1 16,0 9 2-16,-3 2 0 0,3 3 0 0,-2 5 0 31,5 5-11-31,-6 6-1 0,0 0-1 0,3 2 0 0,0 3 14 0,0 2 4 0,-6 1 0 0,6 0 0 16,0 2 0-16,0-2 0 0,3 2 0 0,-3-5 0 15,3 0-1-15,3-5 0 0,0-6 0 0,0-5 0 16,0-3-10-16,0-4-1 0,6-1-1 0,0-5 0 15,-3-6 9-15,2-2 1 0,-2-2 1 0,3-6 0 16,0 0 26-16,0-6 6 0,-6-2 1 0,3-5 0 16,3 0 13-16,-6-3 2 0,-3 0 1 0,0-2 0 15,-3 2 16-15,0-3 3 0,-3 1 1 0,-3 2 0 16,0 0-19-16,0 3-3 0,0-3-1 0,-2 5 0 16,-1 1-36-16,3-1 0 0,0 0 0 0,3 4-748 15,0-1-144-15</inkml:trace>
  <inkml:trace contextRef="#ctx0" brushRef="#br0" timeOffset="28623.5855">18278 5175 1490 0,'0'0'32'16,"-6"-2"8"-16,3-4 0 0,0 4 3 0,0-6-35 0,3 8-8 0,-6-3 0 0,6 3 0 15,0 0 48-15,0 0 7 0,0 0 1 0,0 0 1 0,6 8-26 0,0 0-6 16,0 5-1-16,3 0 0 0,-3 6 2 0,6-1 0 15,-3 1 0-15,6 2 0 0,-3 0-6 0,0-2-2 16,-1 2 0-16,1-2 0 0,0 2 3 0,0-3 1 16,0 3 0-16,0-5 0 0,0 0-22 0,-3 0 8 15,3-3-8-15,-3-2 0 0,0 2 0 0,0-2 0 16,-3-3 0-16,2 0 0 0,1-1 0 0,-3-4 0 16,0 0 0-16,-6-3 0 15,0 0-25-15,6 0-7 0,0-3 0 0,0-2-1 16,-3-3-65-16,0 0-13 0,0-3-2 0,-3 1-619 0</inkml:trace>
  <inkml:trace contextRef="#ctx0" brushRef="#br0" timeOffset="28850.4033">18528 5083 1551 0,'0'0'34'0,"0"0"7"0,0 8 2 0,3-3 1 0,-6 3-36 0,0 0-8 0,3 2 0 0,-3 1 0 16,-3 0 56-16,0 2 10 0,3 0 2 0,-3 3 0 15,-3 2-4-15,4 1 0 0,-1-1 0 0,-3 4 0 16,0-1-11-16,0 3-2 0,-3-3-1 0,6 3 0 16,-3-3-24-16,3 0-5 0,-3 0-1 0,3 0 0 15,3-2-20-15,0-3 9 0,0-1-9 0,0-4 0 16,3 2-18-16,0-5-10 0,3 3-3 0,0-3 0 16,0 0-111-16,3-3-22 0,0 0-5 0,0 1-629 15</inkml:trace>
  <inkml:trace contextRef="#ctx0" brushRef="#br0" timeOffset="29123.7161">18734 5411 1584 0,'0'0'35'0,"0"0"7"0,0 5 2 0,0-5 0 0,-3 8-36 0,3 0-8 15,-3 0 0-15,-3 2 0 0,3 4 44 0,0 2 8 16,-3-3 0-16,0 3 1 0,3 0 12 0,0-1 3 15,0 4 0-15,-3-1 0 0,6 1-31 0,-3-1-5 16,0-2-2-16,6 0 0 0,-3 0-6 0,3-3-2 16,-3 1 0-16,3-1 0 0,3 0-14 0,0-2-8 0,0-3 10 0,3-1-10 15,0-1 12-15,0-1-4 16,2-5-8-16,-2 5 12 0,3-2-12 0,0-6 0 0,3 3 8 0,-3-2-8 16,0-1-15-16,3 3-5 0,-6 0-2 0,3-3 0 31,0-2-16-31,-4 2-3 0,1 1-1 0,0-6-578 0,-3 3-116 0</inkml:trace>
  <inkml:trace contextRef="#ctx0" brushRef="#br0" timeOffset="29285.7427">18674 5599 1650 0,'-12'2'47'0,"12"-2"9"0,0 0-44 0,0 0-12 15,0 0 0-15,-3 3 0 0,3 0 78 16,0-3 14-16,0 0 2 0,6 2 1 0,-6-2-26 15,12-2-5-15,0-4 0 0,3 4-1 16,0-1-23-16,0 0-4 0,-1 3 0 0,4-2-697 16,3-1-139-16</inkml:trace>
  <inkml:trace contextRef="#ctx0" brushRef="#br0" timeOffset="31685.4762">19680 5278 1346 0,'0'0'29'0,"0"0"7"0,0-5 0 0,0 0 3 0,0 0-31 0,0-3-8 0,0 2 0 0,0-2 0 16,0 3 75-16,-3 0 13 0,3 5 4 0,0 0 0 15,0 0-43-15,0 0-8 0,0 0-1 0,0 0-1 16,0 0-17-16,-6 2-3 0,3 4-1 0,0 2 0 15,0 0-18-15,0 5 10 0,0 3-10 0,0 0 8 16,0-1-8-16,3 4 0 0,-3-3 0 0,3 2 0 16,3 1 0-16,-3-1 0 0,0 4 0 0,0-4 0 15,3 1 0-15,0 2 0 0,3-5 0 0,-3 2 0 16,3-2 0-16,0-3 0 0,-3 1 0 0,6-1 0 16,-3-5 0-16,3 0 0 0,0-3 0 0,0 0 0 15,3-5 15-15,0 0 1 0,-3-2 0 0,2-4 0 16,-2-2 19-16,0-2 4 0,0 2 1 0,0-5 0 15,0-1-18-15,0-1-3 0,0 1-1 0,0-2 0 16,-3 1-18-16,0-1 8 0,0 0-8 0,-3 0 0 16,3 3 12-16,-3-1-4 0,0 1 0 0,-3 3-8 0,3-4 17 0,-3 4-3 15,0-1-1-15,0 3 0 0,0 0-13 0,0 0 11 16,0 3-11-16,0 5 10 0,0 0-2 0,0 0-8 16,0 0 12-16,0 0-4 0,0 0-8 0,0 8 0 15,0 0 0-15,0 3 8 0,0-1-8 0,0 1 0 16,3 2 0-16,-3 0 0 0,3 0 0 0,-3 1 0 15,3-1 0-15,-1-3-11 16,1 4-17-16,0-4-3 0,0 1-1 0,3 2 0 16,-3-5-42-16,6 0-9 0,-3 0-1 0,3-3-1 15,0-2-39-15,0 0-8 0,3-3-2 0,0-3 0 0</inkml:trace>
  <inkml:trace contextRef="#ctx0" brushRef="#br0" timeOffset="32063.3727">20219 5249 1153 0,'-6'-13'32'0,"6"10"8"0,-3-4-32 0,0 1-8 0,-3-2 0 0,0 3 0 16,0-3 72-16,0 3 13 0,-3-1 3 0,0 1 0 15,0 3-35-15,0-1-6 0,-2 3-2 0,2 0 0 16,0 0-18-16,0 3-4 0,0-1-1 0,0 3 0 16,3 1-11-16,0 2-3 0,0 0 0 0,0 0 0 15,3 2-8-15,3 1 0 0,-3 2 0 0,6 0-11 16,-3 0 2-16,6 3 0 0,0-2 0 0,3-1 0 15,-3-3 9-15,3 1-8 0,3 0 8 0,-3-1-8 16,3 1 8-16,-1-3 0 0,1 0 0 0,0 0-8 16,0-1 8-16,0 1 0 0,-6 0 8 0,3 0-8 0,0 0 13 0,-3 0-1 15,-3 0-1-15,0 0 0 0,0 3 11 0,0-3 2 16,-3-1 1-16,-3 4 0 0,0-3 14 0,-3 3 2 16,0-1 1-16,0 1 0 0,0-1-1 0,-3 1 0 15,0-1 0-15,0-2 0 0,0 0-12 0,3 3-2 16,-3-6-1-16,0 3 0 0,3-3-12 0,1 1-2 15,-1-4-1-15,0 1 0 0,6-3 1 0,0 0 0 16,-6-3 0-16,6 3 0 16,-3-5-35-16,3 0-6 0,0-3-2 0,3-3 0 15,0 1-45-15,6-4-8 0,-3-1-3 0,5-4-494 0,-2 3-99 0</inkml:trace>
  <inkml:trace contextRef="#ctx0" brushRef="#br0" timeOffset="32230.4638">20347 5318 1119 0,'3'11'24'0,"-3"-6"6"0,0 6 1 0,0-3 1 0,0 2-32 0,0 1 0 0,0-1 0 0,0 1 0 16,0-1 62-16,-3 4 6 0,3-4 2 0,0 1 0 15,-3-1-24-15,0 1-5 0,3-3-1 0,0 0 0 16,0 0-15-16,0-8-3 0,0 0-1 0,0 0 0 16,0 0-21-16,0 0-8 0,0 0 0 0,0 0-459 15,6-8-91-15</inkml:trace>
  <inkml:trace contextRef="#ctx0" brushRef="#br0" timeOffset="32886.8667">20469 5482 936 0,'0'0'26'0,"0"8"7"0,-3 0-33 0,3-3 0 16,0-5 0-16,0 8 0 0,0-8 108 0,0 0 16 15,0 0 2-15,0 0 1 0,0 0-35 0,0 0-8 0,0 0 0 16,0 0-1-16,3-8-20 0,0 3-4 0,0-6-1 16,0 4 0-16,0-4-18 0,3 0-3 15,-3 1-1-15,3-1 0 0,-3 1-11 0,0-4-2 16,3 6-1-16,0-2 0 0,-1-1-2 0,-2 3-1 0,3-2 0 15,-3 4 0-15,0 1-7 0,-3 5 0 0,0 0-1 0,0 0 0 16,0 0 5-16,0 0 0 0,0 0 1 0,0 0 0 16,0 0-9-16,0 0-8 0,3 8 9 0,0 0-9 15,0 0 0-15,0 3 0 0,0-1 0 0,0 1 0 16,3-3 0-16,0 2-15 0,0 1 5 0,0-1 1 16,6-2-2-16,-3 0 0 0,0 0 0 0,3-2 0 15,0-1-1-15,3 0-1 0,-4 0 0 0,4-2 0 16,-3-3 3-16,3 0 1 0,-3 0 0 0,-3-3 0 15,3-2 9-15,-3 0-12 0,0 0 12 0,-3-1-12 16,3-2 12-16,-3 0 0 0,-1 0 0 0,1 3 0 16,-3-3 11-16,-3 0-3 0,3 3 0 0,0-3 0 0,-3 0-8 15,0 0 0-15,0 3 9 0,0-3-9 0,0 3 0 16,-3-1 0-16,3 6 0 0,0 0 0 0,0 0-12 0,0 0 4 16,0 0 0-16,0 0 0 0,0 0-8 0,0 0-2 15,0 0 0-15,0 0 0 16,6 8-29-16,0 0-5 0,0 0-2 0,3 0 0 0,-3 5 35 0,3 3 7 15,-3 0 2-15,3 5 0 16,0 0-15-16,-3 1-3 0,0 4-1 0,3 0 0 0,-6-2 18 0,0 0 11 16,0 3-12-16,-3-4 12 0,0 1 0 0,-6 0 0 15,3-3 0-15,-3 0 0 0,0-2 44 0,-3-3 15 16,0 0 3-16,0-1 1 0,0-1 29 0,-3-1 7 0,3 0 1 16,0-2 0-16,-3-3-56 0,3 0-12 15,1-3-1-15,-4-2-1 0,3-1-6 0,0-2-2 0,0-2 0 0,0-1 0 16,-3-2-34-16,3-3-8 0,-3 0 0 0,0 0-1046 15</inkml:trace>
  <inkml:trace contextRef="#ctx0" brushRef="#br0" timeOffset="33716.2345">21555 5241 1206 0,'0'0'26'0,"0"0"6"0,0-5 0 0,0 5 3 0,0-5-35 0,0 0 0 0,0-3 0 0,0 2 0 16,0 6 85-16,0 0 11 0,0-5 1 0,0 2 1 16,0 3-32-16,0 0-6 0,0 0-2 0,0 0 0 15,0 0-10-15,0 0-1 0,0 0-1 0,0 0 0 16,0 6-27-16,-3 4-6 0,3 1-1 0,-3-1 0 15,0 6 0-15,0 0-1 0,3 0 0 0,-3 3 0 16,0-1-11-16,1 1 12 0,-1 2-12 0,3 0 12 16,0-3-12-16,0 4 8 0,0-4-8 0,3 1 8 15,-1-3-8-15,1-1 12 0,0-1-12 0,0-1 12 16,3-3-4-16,-3 1-8 0,3-3 12 0,0 0-4 0,0-3-8 0,3 0 8 16,0-2-8-16,-3-3 8 0,0 0 0 0,3-3-8 15,0-2 12-15,0 3-4 16,3-4 12-16,0-2 1 0,-4 0 1 0,1-2 0 0,0-3-1 0,0-1 0 15,0 4 0-15,0-6 0 0,0 0-9 0,-3-3-3 16,6 4 0-16,0-7 0 0,-6 4-9 0,3-1 12 16,0 1-12-16,-3-1 12 0,-6 3-12 0,6-2 10 15,0 2-10-15,-6 3 10 0,2 0-2 0,1-1-8 16,-3 4 12-16,0-1-4 0,3 1-8 0,-3 2 12 0,0 0-12 16,0 5 12-16,0-2-12 0,0 2 0 0,-3 3 0 15,3 0 8-15,0 0-8 0,-3 5 0 0,1 3-10 0,2 3 10 16,0 0-16-16,-3 2 4 0,0 5 0 0,0 1 0 15,-3-1 2-15,6 1 1 0,3-1 0 0,-6 4 0 16,3-1 9-16,3 3 0 0,-3-6-9 0,3 3 9 16,0 0 0-16,0-2-11 0,0-1 11 0,5-2-8 31,-2-2-27-31,0-1-5 0,0-3 0 0,0-2-1 16,3 3-99-16,0-1-20 0,0-4-4 0,0-1-628 0</inkml:trace>
  <inkml:trace contextRef="#ctx0" brushRef="#br0" timeOffset="34015.643">21966 5403 1249 0,'0'5'27'0,"0"-5"5"0,0 0 2 0,0 0 2 0,0 0-28 0,-6 5-8 0,3 1 0 0,0 2 0 0,-3-3 71 0,3 5 13 15,-3 4 2-15,0 2 1 0,0-3-13 0,3 0-2 16,-3 3-1-16,1 0 0 0,2 0-16 0,0 0-3 15,-3-3-1-15,3 3 0 0,-3-3-13 0,6 3-2 16,-3-3-1-16,3 3 0 0,3-3-21 0,0-2-4 16,0-1-1-16,3 1 0 0,-3-1-9 0,3-2 10 15,-1 3-10-15,1-6 10 0,3 1-10 0,-3 1 0 16,3 1 0-16,0-5 0 0,0 2 0 0,-3-2 0 16,3 2 0-16,0-2 0 0,-3 0 0 0,0-3 0 15,3 0 0-15,-9 0 0 16,0 0-33-16,9 0 1 0,0 0 0 0,0 0 0 15,-6 0-61-15,-3 0-12 0,8-3-3 0,-5 0-696 0</inkml:trace>
  <inkml:trace contextRef="#ctx0" brushRef="#br0" timeOffset="34223.8467">21838 5585 1638 0,'0'0'36'0,"0"0"7"0,0 0 1 0,0 6 3 0,3-4-38 0,-3-2-9 0,0 0 0 0,0 0 0 16,6 0 84-16,6 0 16 0,-3 0 2 0,0 0 1 15,3-2-31-15,-3 4-5 0,0 1-2 0,2-3 0 16,1 0-45-16,-3 3-10 0,3-3-2 0,0 0 0 16,-6 2-37-16,6-2-8 0,6 3-2 0,-3 0-610 15,0-1-123-15</inkml:trace>
  <inkml:trace contextRef="#ctx0" brushRef="#br0" timeOffset="34486.3153">22368 5546 1371 0,'6'-3'30'0,"-6"3"6"0,0 0 2 0,0 0 1 0,0 0-31 0,9 3-8 0,0-1 0 0,0 4 0 16,0 2 54-16,0-1 10 0,2 1 1 0,1 6 1 16,0-4-16-16,-3 3-3 0,0 3-1 0,-6 0 0 15,9 0-8-15,-6 0-2 0,0 2 0 0,0 1 0 16,-6 0-5-16,0 2-2 0,0 0 0 0,-3 3 0 16,0-3-9-16,0 3-3 0,-3-1 0 0,0 1 0 15,-3 0-17-15,6 0 0 0,-3-3-8 0</inkml:trace>
  <inkml:trace contextRef="#ctx0" brushRef="#br0" timeOffset="35532.7029">22797 5175 1321 0,'0'0'28'0,"0"0"7"0,0 0 1 0,0 0 2 0,3 8-30 0,-3 3-8 0,0-1 0 0,0 4 0 0,5-1 49 0,1 0 9 16,0 6 2-16,0-1 0 0,0 3 1 0,3-2 1 15,0-1 0-15,0 3 0 0,0 1-21 0,0-1-4 16,-3-3-1-16,6 1 0 0,-3 2 0 0,0 0 0 16,0-2 0-16,0-3 0 0,-1 2-28 0,1-5-8 15,-3 1 0-15,6-1 0 0,-6 0 8 0,0-2-8 16,0-1 8-16,3-5-8 0,-6 3 8 0,3-2-8 15,-3 2 8-15,6-3-8 16,-3-2-46-16,-6-3-14 0,0 0-2 0,3 0-787 0</inkml:trace>
  <inkml:trace contextRef="#ctx0" brushRef="#br0" timeOffset="35772.027">23094 5218 1472 0,'-12'8'32'0,"12"-8"8"0,-3 7 0 0,-3 1 1 0,0 3-33 0,0 0-8 0,-2 2 0 0,5 0 0 15,-6 0 71-15,0 3 12 0,0 0 2 0,0 0 1 16,-3 0-26-16,6 5-4 0,-9-3-2 0,9 1 0 16,-3-1-25-16,-6-2-5 0,9 3 0 0,-3-1-1 15,4-2-10-15,-1 0-1 0,0-3-1 0,0 1 0 16,3-1-11-16,0-5 0 0,-3 5 0 0,6-2 0 15,-3-3-30-15,0-1-8 0,3-7-2 0,3 6-557 16,-3 2-112-16</inkml:trace>
  <inkml:trace contextRef="#ctx0" brushRef="#br0" timeOffset="36108.6015">23201 5429 1288 0,'3'3'28'0,"-3"-3"7"0,0 0 1 0,0 0 0 0,-3 8-36 0,0 0 0 0,3 0 0 0,-3 0 0 16,3 2 78-16,0 1 9 16,-3-1 1-16,3 4 1 0,0-6-23 0,0 5-5 0,0 0-1 0,-3 0 0 15,3 3-20-15,-5 0-5 0,5 0-1 0,0 0 0 16,0 0 1-16,-3 2 0 0,3-2 0 0,0 0 0 15,-3-3-15-15,6 3-4 0,0-3 0 0,-3 0 0 16,5 1-6-16,-2-1-2 0,3-2 0 0,0 2 0 16,3-5-8-16,-3 2 8 0,0-4-8 0,3-1 8 15,3 0-8-15,-3-2 0 0,3-1 9 0,-3 1-9 16,0 0 0-16,6-3 0 0,-3 0 0 0,-4-3 0 16,-2 0-10-16,3 1-6 0,6-1-2 0,-9 0 0 15,6 1-145-15,-3-6-29 0,-3 3-5 0</inkml:trace>
  <inkml:trace contextRef="#ctx0" brushRef="#br0" timeOffset="36321.6305">23145 5659 1450 0,'0'0'32'0,"0"0"6"0,0 0 2 0,0 0 1 0,0 0-33 0,0 0-8 15,0 0 0-15,0 0 0 0,0 0 76 0,15 3 12 0,-15-3 4 16,15-3 0-16,-1 3-40 0,1 0-8 0,-3 3-2 16,3-3 0-16,-3-3-29 0,0 3-5 0,3 3-8 0,0-3 11 31,-6 0-52-31,3-3-11 0,-1 3-1 0</inkml:trace>
  <inkml:trace contextRef="#ctx0" brushRef="#br0" timeOffset="36490.11">23478 5662 1254 0,'0'0'36'0,"0"0"7"0,0 0-35 0,6 3-8 0,-3-1 0 0,9 4 0 16,-3-4 0-16,0 1 0 0,0-3 9 0,0 3-9 15,3-3 0-15,-3 0 0 0,0-3 0 0,2 3 0 16,1-3-12-16</inkml:trace>
  <inkml:trace contextRef="#ctx0" brushRef="#br0" timeOffset="36670.3012">23871 5485 1497 0,'-9'16'32'0,"9"-8"8"0,-3 0 0 0,-3 5 4 0,6 0-36 0,-6 6-8 15,0-1 0-15,3 3 0 0,-3 0 25 0,3 1 3 16,0 1 1-16,0-1 0 0,3-1-10 0,0 0-3 16,0 5 0-16,3-2 0 0</inkml:trace>
  <inkml:trace contextRef="#ctx0" brushRef="#br0" timeOffset="131515.7889">4860 10123 1538 0,'0'0'44'0,"0"0"8"0,0 0-41 0,0 0-11 0,0 0 0 0,0 0 0 16,0 0 65-16,0 0 11 0,0 0 3 0,0 0 0 15,0 0-63-15,0 0-16 0,0 0 0 0,3 5 0 0,3 1 0 0,-3 1 0 16,3 1 0-16,-3 0 0 0,3 0 0 0,-3 3 0 16,3-1 0-16,-4-2 0 0,4 3 0 0,0-3 12 15,0 0-1-15,0 0-1 0,0 0-10 0,0 0 12 16,3 0-12-16,0 0 12 0,3-1 6 0,0-1 2 15,0 2 0-15,0-3 0 0,3 0 3 0,2 1 1 16,4 2 0-16,0-6 0 0,0 1-11 0,0-3-1 16,-3 0-1-16,2-3 0 0,4 1 2 0,-3-1 1 15,3-2 0-15,0-1 0 0,0-2 2 0,2 0 1 16,-2-2 0-16,6-1 0 0,0 1-1 0,2-1 0 0,1 1 0 16,0-1 0-16,0 0-16 0,-4-2 0 0,4 3 8 0,-3-1-8 15,-3-2 22-15,2 2 1 0,4 1 0 0,-3-1 0 16,0 0-23-16,0 1 8 0,-1-1-8 0,4 3 0 15,-3 3 8-15,0-3-8 0,-4 5 8 0,1 1-8 16,-3-1 0-16,3 0 9 0,-6 3-9 0,-1 0 0 16,1 3 10-16,0 0-10 0,-3 2 8 0,0 0-8 15,0 1 9-15,0-1-9 0,-4 0 10 0,1 6-10 16,-3-3 8-16,3 2-8 0,-3-2 0 0,0 5 9 16,-3-2-9-16,3 0 0 0,0-1 0 0,3 1 8 15,-1-1-8-15,1-2 0 0,-3 3 0 0,3 0 0 16,3-4 0-16,0 1 0 0,-3 0 0 0,3-2 0 15,-1 2 0-15,1-3 0 0,-3 3 0 0,3-3 8 16,0 0 0-16,3 1-8 0,-6-4 12 0,5 4-4 16,-2-4-8-16,6 1 12 0,0 0-12 0,0-3 12 0,0 0-12 15,-1-3 0-15,1 0 0 0,0 1 0 0,0 2 0 0,0-3 0 16,-1-2 0-16,4-1 0 0,-6 1 0 0,3-3 0 16,0 0 0-16,-1 0 8 0,1 0-8 0,0 0 0 15,-3 0 0-15,6 1 0 0,5-1 0 0,-5 0 0 16,-6 0 0-16,3 2 0 0,3 4 0 0,-4-1 0 15,-2 0 0-15,-3-2 8 0,-3 5-8 0,6 0 0 16,-3 0 9-16,0 3-9 0,-6 2 0 0,2-2 9 16,7-1-9-16,-3 4 0 0,0-4 14 0,-3 4-4 15,3-1-1-15,0 0 0 0,2 3-9 0,-2-3 10 16,-6 1-10-16,9 2 10 0,0-3-10 0,3 0 8 0,-6 1-8 16,2-1 8-16,7-3 0 0,-3 1-8 15,6-3 12-15,-6 0-4 0,-1-3-8 0,4 3 0 16,0-5 9-16,3 3-9 0,-4-6 0 0,7 2 0 0,0-4-10 0,6-1-742 15,-1 3-149-15</inkml:trace>
  <inkml:trace contextRef="#ctx0" brushRef="#br0" timeOffset="200112.8259">8339 10144 759 0,'0'0'16'0,"0"0"4"0,0 0 1 0,0 0 1 0,0 0-22 0,0 0 0 15,0 0 0-15,0 0 0 0,0 0 30 0,0 0 2 16,0 0 0-16,0 0 0 0,0 0 47 0,0 0 9 16,0 0 3-16,0 0 0 0,0 0-11 0,0 0-3 15,0 0 0-15,0 0 0 0,0 0-11 0,0 0-2 16,3-3-1-16,0-2 0 0,0-3-11 0,0 3-3 15,0-3 0-15,-3 0 0 0,3 0-13 0,-3 0-2 16,0 0-1-16,0 0 0 0,-3 0-10 0,0 3-3 16,0-3 0-16,-3 3 0 0,3 0-5 0,0-1-2 15,-3-2 0-15,1 6 0 0,-1-1-1 0,0 3-1 0,0-3 0 16,-3 3 0-16,0 3-11 0,0 2 8 0,0 1-8 0,-3 2 8 16,3 5-8-16,0-3 0 0,0 4 0 15,3 2-11-15,-3-1 11 0,0 1-8 0,3 3 8 16,4 2-8-16,-1-5 8 0,0 2 11 0,-3 1-3 0,6-3 0 15,3 0 1-15,0-3 0 0,0 0 0 0,0 0 0 16,-3-2-1-16,5-3-8 0,4 0 12 0,-3-3-4 16,-6-5 0-16,9 5-8 0,0-2 12 0,0-3-4 15,0-3 8-15,0 1 2 0,0-1 0 0,3-2 0 16,0-6 2-16,-3 1 0 0,0-1 0 0,2 0 0 16,-2-2-5-16,3 0-1 0,-6-3 0 0,3 3 0 15,-3 0-5-15,0-1-1 0,0 1 0 0,-3 0 0 16,0 0 4-16,-3 2 1 0,3 1 0 0,0-1 0 15,-3 6-2-15,0-1-1 0,0 6 0 0,0 0 0 16,0 0-2-16,0 0 0 0,0 0 0 0,0 0 0 0,-6 6-8 16,3 2 0-16,-3 2 9 0,3-2-9 0,0 3 0 0,0-1 0 15,3 4 0-15,-3-4 0 0,3 3 0 0,3-2 0 16,-3 0 0-16,3-1 0 0,0-2 0 0,3 3 0 16,0-6 0-16,0 0 0 0,0 0-21 15,3 1 1-15,-3-4 0 0,3-2 0 16,3 3-38-16,0-6-7 0,-1 1-2 0,1-1 0 15,-3 0-26-15,3-2-6 0,0 3-1 0,0-6 0 16,0 2-20-16,0-2-5 0,3-2-1 0,-6 2 0 16,0 0 21-16,2-3 4 0,1 3 1 15,-3-2 0-15,0-1 62 0,-3 3 13 0,0-2 2 0,0 2 1 0,-3-3 31 16,0 3 7-16,-3-2 0 0,0 2 1 0,3 2 50 0,-6 1 9 0,0 0 3 16,0 0 0-16,-3-1 6 0,3 6 2 0,-6-2 0 0,3 2 0 15,-3 2-24-15,0 1-5 0,1 2-1 16,-1 1 0-16,-6 1-33 0,9 4-6 0,-3 2-2 15,3-2 0-15,0 2-1 0,0 0-1 0,0 1 0 0,3-1 0 16,0 0-2-16,0 0-1 0,3-2 0 0,0 2 0 16,0-2 3-16,3-1 1 0,0-2 0 0,3 0 0 15,0-5 2-15,0 2 1 0,-6-5 0 0,0 0 0 16,0 0 6-16,9 0 2 0,3-3 0 0,-3 1 0 16,3-6 6-16,-1 0 2 0,4-3 0 0,-3 1 0 15,3-4-13-15,0-1-2 0,-3-1-1 0,0-3 0 16,3-2 2-16,-6 0 0 0,0 0 0 0,2-3 0 15,-2 0 13-15,-3-2 3 0,0-1 1 0,-3 1 0 16,-3-3-1-16,3-1 0 0,-3 4 0 0,0 2 0 0,-3-2-11 0,0 5-2 16,0-1-1-16,0 4 0 0,0-1-11 0,0 3-3 15,-3 1 0-15,3 1 0 0,0 4-8 0,1-1 0 16,-4 1 9-16,3 2-9 16,0 0-16-16,0 2-8 0,0 1-2 0,3 5 0 15,0 0-136-15,0 0-27 0,0 0-6 0,0 0-849 16</inkml:trace>
  <inkml:trace contextRef="#ctx0" brushRef="#br0" timeOffset="200469.5655">8920 10099 1706 0,'0'0'37'0,"0"0"8"0,0 0 2 0,-3-2 1 0,-3-1-38 0,0 3-10 0,-3-3 0 0,0 1 0 15,0-1 0-15,-3 3 0 0,3-3 0 0,-3 3 8 16,1 3 28-16,-1 2 6 0,3-2 1 0,0 5 0 16,-3 0 0-16,3 0 0 0,0 2 0 0,3 3 0 15,0-2-23-15,0 5-5 0,3-3-1 0,0 0 0 16,3 1-1-16,3-4 0 0,-3 1 0 0,3-1 0 16,3 4 2-16,0-6 0 0,0-1 0 0,3-1 0 15,-3-1-5-15,3 0-1 0,3-2 0 0,-3-3 0 16,0-3 19-16,2 1 4 0,1-4 1 0,0-2 0 0,0 1 7 15,0-7 0-15,3 1 1 0,0 0 0 0,-3-6-14 0,0 1-3 16,-3-3-1-16,3-1 0 0,2-1 13 0,-5-4 4 16,-3 1 0-16,3-1 0 0,-3 1-9 0,0-1-2 15,-6-4 0-15,0-1 0 0,0 3-29 0,0 0 0 16,-3 2 0-16,0-2 0 16,-6 5-73-16,3-2-21 0,3 2-4 0,0 3-1050 15</inkml:trace>
  <inkml:trace contextRef="#ctx0" brushRef="#br0" timeOffset="200981.5601">9709 9533 1537 0,'0'0'33'0,"0"0"7"0,0 0 2 0,0 0 2 0,0 0-35 0,0 0-9 15,0 8 0-15,0 5 0 0,-3 3 26 0,3 5 3 16,0 0 1-16,-3 3 0 0,0 0-7 0,0 5-2 15,-3 0 0-15,3 3 0 0,-3 0 19 0,0 2 4 16,-3-2 1-16,0 2 0 0,3-2 7 0,0 0 0 16,0-1 1-16,-3-1 0 0,3-1-26 0,-3-3-6 0,6-2-1 15,-3-3 0-15,0-2-11 0,1-4-9 0,2 4 12 0,-3-6-12 16,3-2-8-16,0-3-9 0,0 0-2 0,3 0 0 31,0-8-61-31,0 0-13 0,0 0-3 0,0 0-740 0</inkml:trace>
  <inkml:trace contextRef="#ctx0" brushRef="#br0" timeOffset="201588.4383">9503 9856 1677 0,'0'0'36'0,"0"8"8"0,0 0 2 0,0 0 2 0,3-1-38 0,0 1-10 0,3 0 0 0,0 0 0 16,0 0 35-16,6 0 5 0,0-3 0 0,0 1 1 15,0-4-25-15,3-2-4 0,2-2-2 0,1-4 0 16,0-1 26-16,0-1 6 0,0-3 1 0,0 0 0 0,0-4-11 15,-1-1-3-15,-2-3 0 0,3 3 0 0,-3-2-7 16,3 2-2-16,-6-5 0 0,0 2 0 0,3-2-4 0,-3 0-2 16,-7 5 0-16,4-3 0 0,0 4-14 0,-3-1 0 15,-3 2-9-15,0 7 9 0,0-4-16 0,0 6 2 16,-3 5 1-16,0 0 0 0,0 0-4 0,0 0-1 16,-6 10 0-16,0 6 0 0,0 0 10 0,-3 5 8 15,3 0-12-15,-2 3 12 0,2 3-8 0,-3-4 8 16,0 4 0-16,0-3 0 0,3 2 0 0,-3 1 0 15,3-1 0-15,0 1 0 0,3-6 0 0,-3 0 0 16,3-3 12-16,0 1-3 0,0-1 7 0,3-2 2 16,0-2 0-16,0-7 0 0,0 4 3 0,0-6 1 15,0-5 0-15,0 0 0 0,0 0 3 0,6 3 1 0,3-6 0 0,-3 1 0 16,3-4-7-16,0-2-2 0,0 1 0 0,0-4 0 16,0 0-17-16,0 3 10 0,-1 0-10 0,-2 1 8 15,3 1-8-15,-3 1 0 0,0 0-10 0,-6 5 10 16,0 0-19-16,6 2 3 0,-3 1 0 0,3 0 0 15,0 2 6-15,0 3 2 0,-3 0 0 0,0 0 0 16,0 0 8-16,3 0 0 0,0 2 0 0,3 1 0 16,0-6-9-16,0 3 0 0,0-3 0 0,3 3 0 15,-1-5 9-15,4 0-10 0,-3-1 10 0,3-2-10 16,-3 0 10-16,6-2 0 0,-3-1 0 0,-3-2-8 16,3-1 8-16,-4-4 0 0,1 2 10 0,0-3-10 15,-3 1 16-15,0 2-4 0,-3-3 0 0,-3 3 0 16,0-2 0-16,0 2-1 0,-6-3 0 0,3 3 0 15,-6-5-11-15,3 5 10 0,-3 3-10 0,0-3 10 16,3 2-2-16,-3 6-8 0,0 6 12 0,0-1-4 16,-3 0 2-16,6 1 0 0,0-1 0 0,-2 3 0 0,2 0-10 0,3 0 0 15,0-3 9-15,0 3-9 0,5 0 0 0,1 0-12 16,0-3 2-16,3 3 0 16,0-3-130-16,3 3-27 0,0-2-5 0</inkml:trace>
  <inkml:trace contextRef="#ctx0" brushRef="#br0" timeOffset="202064.5198">8533 10710 1576 0,'0'0'35'0,"0"6"7"0,-3 2 2 0,3 2 0 16,0 1-36-16,-3 5-8 0,3 2 0 0,0-2 0 16,-3 3 51-16,3-1 8 0,0 3 1 0,0 3 1 0,-3 0 15 0,3 2 4 15,-3 1 0-15,3 7 0 16,0-5-30-16,0-2-6 0,-3-6 0 0,0 3-1 0,3-6-21 0,0 1-4 15,0-3-1-15,0-1 0 0,0-1-17 0,3-1 0 16,-3-2 0-16,0-4 0 16,3 1-26-16,-3-8-9 0,0 0-1 0,0 0-1 15,0 0-155-15,0 0-32 0,0 0-5 0,0 0-2 0</inkml:trace>
  <inkml:trace contextRef="#ctx0" brushRef="#br0" timeOffset="202333.962">8542 10811 1720 0,'0'0'38'0,"3"-5"8"0,3-3 2 0,0 2 0 0,0-2-39 0,3 0-9 0,0 1 0 0,2-1 0 16,1 2 19-16,3 1 1 0,-3 0 1 0,3 2 0 15,0 0 1-15,0 3 0 0,0 0 0 0,0 3 0 16,-4 0-8-16,4 2-2 0,-3 0 0 0,0 3 0 16,-3 3 5-16,0-1 1 0,0 1 0 0,-3 2 0 15,-3 3 10-15,-3 0 1 0,0 0 1 0,-3 0 0 16,0 2 2-16,0 1 0 0,-3-1 0 0,-3 1 0 15,0-1 0-15,-3-4 1 0,0 1 0 0,0-1 0 16,3-1-7-16,-2-3-2 0,-4 1 0 0,3-3 0 16,-3 0-12-16,6-3-2 0,3 1-1 0,-3-4 0 15,3-2-33-15,0 0-8 0,3 0 0 0,3 0-1 16,0-5-137-16,3-3-27 0,-3 0-6 0,6-3-1 0</inkml:trace>
  <inkml:trace contextRef="#ctx0" brushRef="#br0" timeOffset="202918.1281">8973 10798 1418 0,'0'0'31'0,"0"0"6"0,0 0 2 0,0 0 1 0,0 0-32 0,-6 0-8 16,1 0 0-16,-4 2 0 0,0 1 32 0,0 2 5 0,-3-2 1 16,0 2 0-16,0 0-17 0,0 3-3 15,0 3-1-15,3-3 0 0,-3 5 27 0,3 0 4 16,0 1 2-16,1 1 0 0,-1 1-11 0,3 0-3 15,0 0 0-15,0-3 0 0,3 1-12 0,3-1-2 0,0-3-1 0,3 1 0 16,0 0-7-16,0-4-2 0,3-1 0 0,0 2 0 16,0-6 1-16,3 1 0 0,-4-3 0 0,4 0 0 15,3-3 5-15,-3 1 1 0,0-6 0 0,3 0 0 16,-3 0-4-16,3-3-1 0,-3 1 0 0,0-1 0 16,0-2-4-16,0 0-1 0,0-1 0 0,-3 1 0 15,-4 0-9-15,4 2 8 0,-3-2-8 0,0 3 8 16,-3-1-8-16,0 3 0 0,0 3 0 0,0 0 0 15,0 5 0-15,0 0 0 0,0 0 0 0,0 0 0 16,0 0 0-16,0 0 0 0,0 0 0 0,0 0 0 16,3 7-21-16,-3 1 3 0,0 3 1 0,3 0 0 15,0-1 5-15,3 3 0 0,-3-2 1 0,3 0 0 0,-3-1 11 16,3-2-10-16,0 3 10 0,0-3-10 0,0-3 10 16,0 3 0-16,0-3 0 0,0 0-8 0,-6-5 8 0,6 6 0 15,-6-6 0-15,6 5 0 16,0-2 11-16,-6-3-3 0,0 0 0 0,0 0 0 0,6 2 15 0,-6-2 2 15,0 0 1-15,0 0 0 0,0 0 8 0,0 0 2 16,3-5 0-16,3 0 0 0,-6-1-5 0,3-2-1 16,0-2 0-16,0 2 0 0,-1-3-18 0,1-2-4 15,3 0-8-15,-3 2 12 0,3-2-12 0,0 2 8 16,0 1-8-16,0 2 0 0,0 0 8 0,0 3-8 16,-3-1 0-16,3 1 0 0,0 3 0 0,0-1 0 0,-6 3 0 15,9 0 0-15,-3-3 0 0,3 3 0 0,-9 0 0 0,6 3-10 16,0 0 10-16,3-1 0 0,-3 3 0 0,-3-2 0 15,-3-3-19-15,5 3 2 0,1 2 0 0,3-2 0 32,-3 2-35-32,-6-5-6 0,6 0-2 0,0 3-629 0,3-6-127 0</inkml:trace>
  <inkml:trace contextRef="#ctx0" brushRef="#br0" timeOffset="203152.4968">9485 10485 1443 0,'-3'11'32'0,"0"-3"6"0,3 3 2 0,-3-1 0 15,0 6-32-15,3 0-8 0,-3 5 0 0,3 0 0 0,-2 3 44 16,-1 0 6-16,-3-3 2 0,3-2 0 0,0 2 14 0,-3 0 3 16,3 3 1-16,-3-1 0 0,0 4-15 0,0-3-3 15,0 0-1-15,0-1 0 0,3-1-34 0,-3-1-6 16,3 0-2-16,-3-3 0 0,3-2-17 0,-3 5-4 15,3-5-1-15,-3-2 0 16,3-1-115-16,0-5-22 0,0 0-5 0</inkml:trace>
  <inkml:trace contextRef="#ctx0" brushRef="#br0" timeOffset="203453.8457">9372 10848 1616 0,'0'0'36'0,"3"-3"7"0,3-2 1 0,6 0 1 0,0-1-36 16,3 1-9-16,0 0 0 0,0 0 0 0,0-1 0 0,-1 6 12 0,1-2-12 0,-3 4 12 16,0-2 2-16,3 6 1 0,-3-1 0 0,0 3 0 15,0 0 5-15,0 2 0 0,-3-2 1 0,-1 5 0 16,1-2 12-16,-3 2 3 0,0 0 0 0,0 1 0 16,-3-4 8-16,-3 4 3 0,3-4 0 0,-3-2 0 15,3 3-15-15,-3-3-4 0,0-3 0 0,0-5 0 16,0 0-15-16,0 0-3 0,0 0-1 0,0 0 0 15,0 0-41-15,0 0-9 0,0 0-2 0,0-5 0 16,3-6-47-16,0 0-10 0,-3 1-1 0,6-3-1 16,-3-3-3-1,0 2-1-15,0-1 0 0,0-1 0 0,0 3 69 0,0 2 13 0,0-2 4 0,0 5 0 16,-3-3 20-16,3 3 0 0,0 3 0 0</inkml:trace>
  <inkml:trace contextRef="#ctx0" brushRef="#br0" timeOffset="204117.7681">9857 10803 1732 0,'0'0'49'0,"-6"5"11"0,4-5-48 0,-1 3-12 16,-3 0 0-16,3-3 0 0,-3 0 56 0,0 2 8 15,0 1 3-15,-3-1 0 0,0 1-17 0,0 0-3 0,3 2-1 0,-3 0 0 16,0 3 12-16,6-5 2 15,-3 2 1-15,3 1 0 0,-3 1-29 0,3-1-7 0,3 2-1 0,0 0 0 16,0 0-13-16,0 2-3 0,3 1-8 0,0-3 12 16,3 2-4-16,-3-2-8 0,3-3 11 0,0-2-11 15,3 2 10-15,0-2-10 0,0 0 8 0,3-3-8 16,0-3 8-16,0 0-8 0,0-2 0 0,2 0 8 16,1-6-8-16,0 1 0 0,3-4 9 0,0 1-9 15,0-3 9-15,0-2-9 0,-1 2 12 0,4-5-12 16,0 2 0-16,-3 1 0 0,0-1 0 0,0 1 0 15,-3-1 0-15,2 1-16 0,-5-1 2 0,0-5 0 16,0 3 5-16,-3-3 1 0,0 1 0 0,0 4 0 16,-3 0 8-16,0 1-10 0,-3 2 10 0,0 3-10 15,0 2 1-15,-3 3 0 0,0 3 0 0,0 5 0 16,0 0-6-16,0 0-1 0,-6 5 0 0,-3 3 0 16,3 3 0-16,-6 2 0 0,0 6 0 0,0 2 0 0,0 0 16 0,0 3 0 15,-2-3 0-15,2 0 0 0,0 3 11 0,3-3 8 16,0 0 1-16,3 0 1 0,0 1 3 0,0 1 0 15,6-1 0-15,0-4 0 0,0-2 0 0,3 2 0 16,3-4 0-16,0-1 0 0,0 0-24 0,6 0 0 16,-3-2 0-16,3-3 0 0,2-3 0 0,-2-2-15 15,0-3 3-15,0-3 0 0,3-2 12 0,0-3 13 16,-3 0-2-16,0-3-1 0,3 1-10 0,-6-1 8 16,2-2-8-16,-5 2 8 0,0-2 2 0,0 3 0 15,-3-1 0-15,0 3 0 0,3 0-2 0,-6 0 0 16,0 3 0-16,0 5 0 0,0 0-8 0,0 0 10 15,-6 0-10-15,6 0 10 0,-6 5-10 0,0 1 0 0,0 1 9 0,0 4-9 16,6 0 12-16,-2 2-1 0,-1 3-1 0,3-3 0 16,0 0 4-16,0 3 1 0,5-3 0 0,-2-2 0 15,0 2-7-15,3-5-8 0,0 3 11 0,3-3-11 16,0 0 11-16,0-3-11 0,0 0 10 0,3-2-10 31,3-1-32-31,0-2-13 0,0-2-3 0,0-1 0 16,-4-2-175-16,7 0-35 0,-3-1-7 0,-3 4-2 0</inkml:trace>
  <inkml:trace contextRef="#ctx0" brushRef="#br0" timeOffset="204405.2881">10613 10779 2059 0,'0'0'45'16,"0"0"10"-16,0 0 1 0,-2-5 2 0,-1 2-46 0,-3 1-12 0,-3-4 0 0,3 4 0 15,0-1 40-15,-6 0 7 0,3-2 1 0,-3 5 0 16,0-3 7-16,0 3 1 0,0 0 1 0,0 3 0 0,3-3-18 0,4 3-4 15,-4-1-1-15,0 1 0 0,3 0-34 0,0 2 0 16,3 0 0-16,0 0 0 0,0 1-8 0,3 2 8 16,3 2-13-16,3 1 5 0,-3-1-4 0,3-2 0 15,0 3 0-15,3 2 0 16,-3-5 12-16,-1 3 0 0,4-3 0 0,0 2 0 0,-3 1 0 0,0-1 0 16,0 4 0-16,-3-1 0 0,6 0 16 0,-9 0-2 15,0 1 0-15,0-4 0 0,-3 1 2 0,-3-1 1 16,0 1 0-16,0-1 0 0,0-4 23 0,0 2 4 0,0-6 0 15,0 1 1-15,-2 0-45 0,2-1 0 0,0-2 0 0,0-2-816 16,0-1-162-16</inkml:trace>
  <inkml:trace contextRef="#ctx0" brushRef="#br0" timeOffset="204855.6464">10956 10660 1650 0,'0'0'47'0,"0"0"9"0,3 5-44 0,0 3-12 15,0 0 0-15,-3 0 0 0,3 5 65 0,-6 3 11 0,3 3 3 0,0-1 0 16,-3 1-27-16,3 2-6 0,-6 0-1 0,3 0 0 16,-3 1-6-16,0-4-2 0,0 3 0 0,3-2 0 15,-3-3-10-15,3 2-3 0,-3-5 0 0,3 1 0 16,0-1-24-16,-3-3 0 0,3-2 0 0,3-2 0 31,-6 2-100-31,6-8-26 0,0 0-5 0,0 0-740 0</inkml:trace>
  <inkml:trace contextRef="#ctx0" brushRef="#br0" timeOffset="204990.7504">10753 10885 1892 0,'0'0'53'0,"0"0"13"0,0 0-53 0,6 0-13 0,-6 0 0 0,9 3 0 16,3-1 54-16,0-2 8 0,0-2 2 0,3 2 0 16,0-3-33-16,3 3-7 0,2-3 0 0,-2 3-1 15,0-2-23-15,3 2 0 0,0-3 0 0,0-2-637 16,2 2-120-16</inkml:trace>
  <inkml:trace contextRef="#ctx0" brushRef="#br0" timeOffset="206040.1383">11456 10716 1724 0,'0'0'48'0,"0"0"12"0,0 0-48 0,0 0-12 0,0 0 0 0,0 0 0 15,0 0 24-15,0 0 3 0,0 0 0 0,0 0 0 16,3 10-7-16,-3 1-2 0,0 2 0 0,0-2 0 16,-3 2 21-16,3 0 4 0,-3 3 1 0,0 2 0 15,3 1-10-15,0 0-2 0,-3 2 0 0,3 2 0 16,0-1-13-16,3-1-3 0,0-5-1 0,-3 0 0 0,3-3-5 0,0-3-1 15,0-2 0-15,0 0 0 0,-3-8 7 0,0 0 2 16,0 0 0-16,6 0 0 0,3-2 15 0,-3-4 3 16,0 1 1-16,3-3 0 0,-4-2-15 0,1-1-3 15,0 0-1-15,0-2 0 0,0-3-6 0,-3 3-2 16,0-3 0-16,0 3 0 0,-3 0 0 0,3-1 0 16,-3 7 0-16,3-1 0 0,-3 0-10 0,0 8 0 15,0 0 0-15,0 0 0 0,0 0 0 0,0 0 0 16,0 0 0-16,0 10 0 0,6-2-15 0,-3 3 2 15,0 2 0-15,3 0 0 0,0-2 13 0,0 2 0 0,0-2 0 0,0-1 0 16,0-2 0-16,3 0-11 0,0-3 0 16,0 3 0-16,0-2 11 0,2-4 0 0,-2 1 0 0,3-3 0 15,0 0 8-15,-3 0 4 0,3-5 1 16,-6-1 0-16,0-2 7 0,0 0 0 0,3-2 1 0,-3-1 0 16,0 1-7-16,-3-1-2 0,-3-2 0 0,0-3 0 15,3 3 15-15,-3 0 2 0,-3-1 1 0,0-2 0 16,0 1-19-16,0 1-11 0,0-2 12 0,-3 3-12 15,3 0 12-15,-3 0-4 0,0 2 0 0,0 1-8 16,3 2 0-16,0 2 0 0,3 1 0 0,0 5-12 16,0 0 12-16,0 0-11 0,0 0 11 0,0 0-10 15,9 3 10-15,-9-3 0 0,6 2 0 0,9 1 0 16,0 0-28 0,0-1-1-16,-4 1 0 0,4-3 0 0,3-3 20 0,-3 3 9 0,3-2-8 0,-3-1 8 15,0-2 0-15,0 2 0 0,-4-2 0 0,1 2 0 16,-3-5 0-16,0 3 0 0,0 0 0 0,-3 2 0 0,-6 3 12 0,0 0-3 15,3-5 0-15,-3 5 0 0,0 0-9 0,0 0 0 16,-3-3 9-16,3 3-9 0,-9 0 0 0,3 3 0 16,-3 2-12-16,0 3 4 0,-3-3 8 0,4 6-10 15,2-1 10-15,-3 4-10 0,0-4 10 0,3 6-12 16,0-3 12-16,3 3-12 0,0-3 1 0,3 3 0 16,0-3 0-16,3 1 0 0,3-4 1 0,-3 1 0 15,3-1 0-15,3-4 0 0,0-1-2 0,3-2 0 16,-4-1 0-16,4-2 0 0,0-2 2 0,0-1 0 15,0-2 0-15,0-3 0 0,0-3 10 0,0 3 0 16,0-2 0-16,0 2 0 0,0 0 0 0,-4 0-12 16,4 0 12-16,-6 3-12 0,3 2 1 0,-3-2 0 0,0 2 0 0,0 3 0 15,-6 0 11-15,0 0 0 16,0 0 0-16,3 8 0 0,0-3 0 0,-3 6 8 16,0 2-8-16,0 0 11 0,0 1-11 0,0 1 0 0,0-1 0 0,0-1 0 15,-3 3 8-15,3-3-8 0,0-2 8 0,0-1-8 16,3 1 0-16,-3-3 0 0,3-3 0 0,-3-5 0 15,9 3 0-15,-3-1-12 0,3-4 0 0,-3-1 1 32,3-5-105-32,3 0-22 0,0-5-4 0,-1-3-768 0</inkml:trace>
  <inkml:trace contextRef="#ctx0" brushRef="#br0" timeOffset="215194.1451">12292 10692 1306 0,'0'0'27'0,"0"0"7"0,0 0-34 0,0 0 0 0,0 0 0 0,0 0 0 16,0 0 44-16,0 0 1 0,0 0 1 0,0-5 0 16,0 5 3-16,0 0 1 0,0-3 0 0,0 3 0 15,0 0 9-15,0 0 1 0,0 0 1 0,0 0 0 16,0 0-20-16,0-5-4 0,0 5-1 0,-3-6 0 16,3 6-19-16,-6-2-4 0,0 2-1 0,0 0 0 15,0 0-12-15,1 2 9 0,-4 1-9 0,0 0 8 16,-3 2-8-16,3 0 0 0,0 0 0 0,-3 3 0 15,3 0 0-15,0 6 12 0,0-4-2 0,3 3 0 16,-3 1 29-16,3-1 5 0,0 3 2 0,0-3 0 16,3 3-38-16,1-3-8 0,-1-2 0 0,3-1 0 15,0 1 0-15,0-3 0 0,0-3 0 0,0-5 0 16,0 0-48-16,5 5-13 0,-5-5-3 0,6 3 0 16,0-3 64-16,3-3 20 0,0-2 0 0,-3 0 0 0,3-3-20 15,0-3 0-15,0 3 0 0,0 0 0 0,0-2 0 16,-3 4 10-16,0-1-10 0,-3 1 12 0,3 1-12 0,-6 5 0 15,0 0 0-15,0 0 0 0,0 0-8 0,0 0 8 16,0 0-10-16,3 5 10 0,3 1 0 0,-3 4 0 16,0 1 0-16,-3 2 0 0,3 3-14 0,0 2-3 15,-3 1-1-15,0-1 0 0,0 4 18 0,-3-4 0 16,0 3 0-16,0 3 0 0,0-3 10 0,0 0-1 16,-3-2 0-16,0-1 0 0,0 1 15 0,-3-1 2 15,3 4 1-15,-3-7 0 0,0 4 11 0,0-3 2 16,0 2 1-16,3-2 0 0,-3 0-21 0,0 0-4 15,3-3 0-15,0-2-1 0,1-1-3 0,-1 1 0 0,0-3 0 16,3-3 0-16,0 1-12 0,3-6 0 0,0 0 0 0,0 0 0 16,0 0-19-16,0 0-3 0,0-8-1 0,0-3 0 31,3 0-77-31,0-4-16 0,3-1-4 0</inkml:trace>
  <inkml:trace contextRef="#ctx0" brushRef="#br0" timeOffset="215694.5683">12450 10218 1231 0,'0'0'27'0,"0"0"5"0,0 0 2 16,-6 11 1-16,3-1-35 0,-3 4 0 0,3 4 0 0,-3 3 0 0,3 6 28 0,0-1 0 15,-3 3-1-15,3 0 0 0,3 3 14 0,-3 3 3 16,0-1 1-16,3-2 0 0,-3-1 0 0,0 1 0 16,0 3 0-16,0-4 0 0,1 1-12 0,-1 0-2 15,3-3-1-15,0 0 0 0,-3-5-13 0,3 0-2 16,3-3-1-16,-3-3 0 0,3-2 3 0,-1 0 1 16,-2-5 0-16,3-1 0 0,3-2 2 0,-3-2 0 15,-3-6 0-15,3 5 0 0,-3-5 7 0,0 0 1 16,6-3 1-16,3-2 0 0,0 0-11 0,0-3-2 0,-3-3-1 15,0 0 0-15,3-2-3 0,-3-3 0 0,0-5 0 0,3 3 0 16,-3-1-1-16,0 1-1 0,0-1 0 0,-3 1 0 16,3-1-10-16,-3 3-14 0,-3 3 3 0,3 2 1 15,-1 1-5-15,-2 5-1 0,0-1 0 0,0 6 0 16,0 0 4-16,0 0 1 0,0 0 0 0,0 0 0 16,-5 8 11-16,-1 3 0 0,6 5 0 0,-3-3 0 15,0 3 0-15,0 2 0 0,3-2 0 0,0 0 0 16,3 3 0-16,0-4 0 0,0 1 0 0,0-2 0 15,0-4 0-15,0 1 0 0,2-3 0 0,1 0 0 16,0-3 0-16,3 0 9 0,-6 0-1 0,6-5-8 16,-3 3 0-16,3-6 0 0,0 3 0 0,0-5 0 15,3 2-48-15,-3-4-9 0,3-4-3 16,-3 0-517-16,-3-2-104 0</inkml:trace>
  <inkml:trace contextRef="#ctx0" brushRef="#br0" timeOffset="215948.8167">12694 10279 1370 0,'-9'21'39'0,"6"-10"8"0,0 5-38 0,0 2-9 16,3 3 0-16,-3 6 0 0,-3-1 15 0,3 3 1 15,3 1 0-15,-6-1 0 0,3-3 11 0,-3 3 2 16,6 0 1-16,-5-2 0 0,-1-1 22 0,3 3 4 15,0-2 0-15,0-3 1 0,0-1 0 0,3 1 0 0,0 0 0 16,0-3 0-16,0 0-17 0,0 1-3 0,0-4-1 0,3 1 0 16,0-4-36-16,0-1 0 0,0-4 0 0,0 1-8 31,0-6-27-31,-1 0-5 0,-2-5 0 0,6 6-531 0,-6-6-105 0</inkml:trace>
  <inkml:trace contextRef="#ctx0" brushRef="#br0" timeOffset="216293.7685">12629 10647 1692 0,'0'0'37'0,"0"0"8"0,-3-3 2 0,-3 1 0 0,3-1-38 0,3 3-9 0,0 0 0 0,0 0 0 16,0 0 8-16,0 0 0 0,3-5 0 0,3 2 0 15,-3-2-8-15,6-1 0 0,5 1 0 0,-5 2 0 16,3-2 9-16,0 0 7 0,3 2 0 0,0 1 1 0,0-1-2 15,3 6-1-15,0-1 0 0,2-2 0 0,-5 3-14 0,3 2 0 16,0 0 0-16,-3 1 0 0,0-1 0 0,-3 3 0 16,0 0-8-16,-4 2 8 0,-5 1 0 0,3 0 0 15,-3 2 0-15,-3 0 0 0,0 0 27 0,-3 3 9 16,-3 0 1-16,1 0 1 0,-1 2 20 0,-3 1 4 16,3 0 1-16,-3-4 0 0,3 1-29 0,-3-2-6 15,0-1 0-15,0 0-1 0,3-2-12 0,0-1-3 16,0-2 0-16,-3 0 0 0,6-3 0 0,-3 1 0 0,3-1 0 15,-3 0 0-15,3-2-12 0,3-3 8 16,-6 0-8-16,0 0 0 16,1 0-32-16,5 0-12 0,0 0-2 0,-9-5-960 0</inkml:trace>
  <inkml:trace contextRef="#ctx0" brushRef="#br0" timeOffset="216492.7066">11879 10171 2019 0,'0'0'44'0,"0"0"10"0,0 0 2 0,0 0 0 0,0 0-44 0,0 0-12 0,0 0 0 0,8 2-896 16</inkml:trace>
  <inkml:trace contextRef="#ctx0" brushRef="#br0" timeOffset="217544.9487">10869 11594 1137 0,'0'0'24'16,"3"-5"6"-16,-3-1 1 0,-3 1 2 0,3-3-33 0,0 3 0 0,0-3 0 0,3 3 0 0,-3-3 72 0,3 2 7 16,-6-1 1-16,3 1 1 0,3 1-32 0,-3 5-6 15,3-3-2-15,-3 3 0 0,0 0 1 0,0 0 0 16,0 0 0-16,0 0 0 0,0 0-10 0,0 0-3 16,0 0 0-16,3 8 0 0,-3 3 6 0,3 2 1 15,-3 0 0-15,-3 3 0 0,3 0-8 0,0 3 0 16,-3-4-1-16,0 1 0 0,0 0-7 0,0 0 0 15,1 0-1-15,-1-3 0 0,3 0-8 0,-3-2-2 16,0 0 0-16,3-3 0 0,-3 2 2 0,3-2 0 0,-3-3 0 16,3-5 0-16,0 0-3 0,0 6-8 0,0-6 12 0,0 0-4 15,0 0-8-15,0 8 8 0,-3-3-8 0,3-5 8 16,0 0-8-16,0 0 0 0,0 0 9 16,0 0-9-16,0 0 8 0,0 0-8 15,0 0 8-15,0 0-8 0,0 0 16 0,0 0-2 0,0 0 0 0,0 0 0 16,0 0 0-16,0 0 0 0,0 0 0 0,0 0 0 15,0 0-6-15,0 0 0 0,0 0-8 0,0 0 12 16,0 0-12-16,0 0 0 0,-3-5 0 0,0-1 0 16,0 4 9-16,3 2-9 0,0 0 8 0,0 0-8 15,-3-6 0-15,3 6 0 0,-3-5 0 0,3 5 0 16,0 0 0-16,-6-5 0 0,6 5 8 0,0 0-8 16,-3-6 0-16,3 6 8 0,-3-5-8 0,3 5 8 15,0 0 0-15,0 0 0 0,-3-5 0 0,0 0 0 16,0-1 8-16,3-2 0 0,0 3 1 0,-3 2 0 0,3-2-17 15,0 0 10-15,0 0-10 0,0-3 8 0,0 0 0 16,0 2 0-16,0-2 0 0,0 3 0 0,-3-3-8 0,3-2 0 16,0 2 0-16,0-3 0 0,0 1 0 0,-3-4 8 15,3 1-8-15,0 0 8 0,0 0 1 0,3-3 0 16,-3 2 0-16,0-1 0 0,0-1-9 16,0 0 0-16,0-3 9 0,3 3-9 0,-3 1 0 0,3-1 0 15,-3 0 0-15,3 0 0 0,0 0 0 0,0 3 0 16,0 0 0-16,3 2 0 0,-3-2 0 0,0 2-8 15,0 3 8-15,0-2 0 0,0-1 0 0,0 3 0 16,0 0 0-16,-3 0-8 0,3 0 8 0,0 3 0 16,-3 0 0-16,3 0 0 0,-3-1 0 0,0 6 0 0,0-5 0 0,0 5 0 15,0 0 0-15,0 0 0 0,0-5 0 0,0 5 8 16,0 0-8-16,0 0 0 0,-3-6 0 0,3 6 0 16,0 0 0-16,0 0 8 0,0 0-8 0,0 0 0 15,0 0 0-15,0 0 0 0,0 0 0 0,0 0 0 16,0 0 0-16,0 0 0 0,0 0 0 0,0 0 0 15,0 0-12-15,0 0 4 0,0 0 0 0,0 0 0 32,6 8-117-32,-3-2-23 0,-3-6-5 0,5 5-839 0</inkml:trace>
  <inkml:trace contextRef="#ctx0" brushRef="#br0" timeOffset="218035.8037">10649 11568 1720 0,'0'0'38'0,"0"0"8"0,-6 0 2 0,6 0 0 0,0 0-39 0,-6 2-9 16,6-2 0-16,0 0 0 0,0 0 14 0,0 0 1 16,0 0 0-16,3 8 0 0,-3-8-15 0,3 5 0 15,6 3 0-15,0-2 0 0,0 2 0 0,3-3 0 16,0-2 0-16,6 2 9 0,3-5-9 0,-1 3 8 15,1-1-8-15,0-2 8 0,0 0-8 0,3 0 12 16,-3 0-12-16,-1-2 12 0,1-1 0 0,0 0 0 16,-3 1 0-16,0-1 0 0,-3-2-2 0,0 2 0 0,-1 0 0 15,-2-2 0-15,-3 2 0 0,0 1 0 0,-3-1 0 0,0 3 0 16,-6 0 6-16,0 0 2 16,0 0 0-16,3 5 0 0,3 1 2 0,-6 2 1 15,0 2 0-15,0 3 0 0,-3 1-13 0,0-1-8 0,3 0 10 0,-3 0-10 16,3 9 0-16,0-7 0 0,0-1 0 0,0 2 0 15,3-6 0-15,0 1 0 0,0-1 0 0,0-2 0 16,6-3 0-16,-3-2 0 0,0 0 0 0,3-1 0 16,0-2 0-16,0-2 12 0,0-4-3 0,-1 1-1 15,1 0 8-15,0-3 0 0,0 0 1 0,0-3 0 16,0 1 4-16,-3-1 1 0,0-2 0 0,0 2 0 16,-6 4 3-16,3-4 1 0,-3 3 0 0,-3 0 0 15,0-3 5-15,0 4 1 0,0-1 0 0,-3 0 0 16,0 2-11-16,-3-2-1 0,0 3-1 0,3 3 0 15,0-1-19-15,-3 0-19 0,1-2 4 0,2 5 1 16,6 0-54-16,-3 0-12 0,-3 0-1 0,6 0-939 16</inkml:trace>
  <inkml:trace contextRef="#ctx0" brushRef="#br0" timeOffset="224659.4892">12227 11398 1216 0,'-9'-2'34'0,"9"2"9"0,0 0-35 0,0 0-8 0,-3-3 0 0,3 3 0 16,-3-5 53-16,0 2 9 0,3-2 2 0,-3-1 0 15,0 1-41-15,6-3-8 0,0 0-2 0,-3 8 0 16,3-10-13-16,3 2 0 0,3 0 0 0,0 0 0 16,0-3 28-16,3 1 4 0,-6-1 0 0,5 1 0 15,1 2-32-15,0 0 8 0,0 0-8 0,0 0 0 16,3 0 8-16,-3 3-8 0,0-1 11 0,0 1-11 16,0 2 0-16,-1 1 0 0,1 2 0 0,0 0 0 15,-6 2 0-15,6 4 0 0,-3-1 0 0,0 6 0 16,0 2 0-16,-3 3-9 0,0-3 9 0,3 5-12 15,-6 4 12-15,0-1 8 0,0 0-8 0,-3 3 11 16,3-3-11-16,-3 3 0 0,0-1-12 0,3 1 12 16,0 3 0-16,-3-3 0 0,3-1 0 0,-3 1 0 15,3 3 0-15,0-1 0 0,0 1 8 0,-3-4-8 16,2 1 0-16,1-3 0 0,0 1 9 0,0-4-9 16,0 1 0-16,0-1 9 0,0-2-9 0,3-3 0 15,-3 0 0-15,3 1 0 0,-3-6 0 0,3 2 0 0,0-5-20 16,0 3 0-16,0-5-1 0,0 0 0 15,3-1-39-15,-3-2-8 0,3 0-2 16,-9 0-534-16</inkml:trace>
  <inkml:trace contextRef="#ctx0" brushRef="#br0" timeOffset="224957.1593">12730 11237 1404 0,'0'0'31'0,"0"0"6"0,0 0 2 0,-3 5 0 0,0 0-31 0,0 3-8 0,0 0 0 0,0 0 0 16,-6 3 44-16,3-1 7 0,0 1 1 0,-3 5 1 15,0 0-27-15,0 2-6 0,0 3 0 0,-3 1-1 16,-5 1 3-16,2 4 1 0,-6-1 0 0,3 3 0 15,0 1 1-15,0 1 0 0,-3 1 0 0,1 2 0 16,-1 1 6-16,0-1 2 0,3 1 0 0,0-4 0 16,0-2-16-16,1-2-4 0,2-1 0 0,3-2 0 15,0-5-4-15,3-1 0 0,0-2-8 0,3 0 12 16,3-3-52-16,-3-2-10 0,6-3-2 16,0-3-514-16,0-5-102 0</inkml:trace>
  <inkml:trace contextRef="#ctx0" brushRef="#br0" timeOffset="225232.0069">12632 11740 1545 0,'0'0'44'0,"0"0"9"0,0 0-42 0,0 0-11 0,-6 5 0 0,0 3 0 16,0-3 42-16,3 3 6 0,-3 5 2 0,0-2 0 15,0 5-34-15,0-3-6 0,0 3-2 0,0 0 0 16,0 2-8-16,0-2 0 0,3 3 0 0,0-4 0 16,3-1 0-16,0 2 0 0,0-3 0 0,6 0 0 15,-3 0 22-15,6-2 2 0,0-1 1 0,0-2 0 16,-3 0-13-16,3-2-4 0,3-4 0 0,0 4 0 31,2-6-36-31,1 0-7 0,0-6-1 0,3 1-480 0,-3-3-96 0</inkml:trace>
  <inkml:trace contextRef="#ctx0" brushRef="#br0" timeOffset="225738.2589">12432 11049 1436 0,'-15'0'32'0,"12"0"6"0,-3 0 2 0,0 0 0 0,0 0-32 0,-2 0-8 16,2 0 0-16,-3 0 0 0,3 3 61 0,0-1 11 0,-3 1 3 0,9-3 0 16,0 0-26-16,-6 5-5 0,0-2 0 0,3 2-1 15,3-5-22-15,0 5-4 0,0-5-1 0,3 6 0 16,3-1 12-16,3 0 1 0,0 1 1 0,0-1 0 16,3-2-18-16,5-1-4 0,1-2-8 0,0 0 12 15,3 0-4-15,3 0-8 0,-3-2 11 0,2-1-11 16,1 0 9-16,3 1-9 0,0-1 0 0,0-2 9 15,-1 5-9-15,-2-3 0 0,3 0 0 0,-3 1 8 16,-3-1-8-16,2 3 0 0,-2-3 0 0,-3 3 8 16,-3 0-8-16,3-2 0 0,-6-1 0 0,3 3 8 15,-3 0-8-15,-3 0 0 0,-4 0 0 0,4 0 8 0,-3 0-8 16,-6 0 0-16,0 0 0 0,0 0 8 0,0 0-8 16,0 0-14-16,0 0 3 0,0 0 1 15,0 0-30-15,0 0-7 0,0 0-1 0,0 0-540 16,0 0-109-16</inkml:trace>
  <inkml:trace contextRef="#ctx0" brushRef="#br0" timeOffset="236859.4252">7574 5061 1458 0,'-9'-2'32'0,"4"-3"6"0,2-3 2 0,-3 2 1 0,-12-2-33 0,3 3-8 0,3-3 0 0,-3 0 0 16,0 0 0-16,0 0 0 0,-6 0 0 0,4 0 0 15,2 1 0-15,-6-1 0 0,-9 0 12 0,6 2-4 16,1-2-8-16,-1 3 0 0,-9 0 0 0,-3 2 0 16,1-2 20-16,-1 2 1 0,3-2 1 0,0 5 0 15,-2 0-6-15,2 3 0 0,3-1-1 0,0 6 0 16,1 0 23-16,-4 3 5 0,3-1 1 0,0 6 0 0,1-3-20 16,-1 9-3-16,-3-4-1 0,3 6 0 0,0 0 0 15,4 0 0-15,2-1 0 0,0 4 0 0,0-1-9 0,3 3-3 16,1-2 0-16,5 2 0 0,0 0-8 0,0 0 0 15,0 3 0-15,3 2 0 0,3-2-12 0,3 5 1 16,0 0 1-16,3 3 0 0,3-3-3 0,0 0-1 16,3 0 0-16,3-3 0 0,-3 3 2 0,9 0 0 15,0 0 0-15,3 3 0 0,3 2 12 0,0 1 0 16,2-1 12-16,4-2-12 0,6 0 0 0,0-1 0 16,3-2 0-16,-1-2 0 0,1-4 0 0,3-4 0 0,2-1 0 0,-5-5 0 15,3 1 0-15,0-6 0 0,2-1 0 16,4-4 0-16,3-6 0 0,-1 1 10 0,4-4-10 15,3-2 12-15,-1-5-12 0,-2-3 12 16,-7-3-12-16,4-2 12 0,6 0 4 0,-4-3 2 0,-5-2 0 0,3-4 0 16,-10-1-5-16,10-1-1 0,-3-3 0 0,-7-2 0 15,-5-3 9-15,0 1 2 0,3-1 0 0,-7-2 0 16,-5 2-2-16,-3 3 0 0,3-3 0 0,-3 5 0 16,0 1 12-16,-6 2 3 0,-6 0 0 0,0 1 0 15,5 4-20-15,-8-2-3 0,-6 2-1 0,0-2 0 16,0 3 16-16,-2-3 2 0,-1-3 1 0,-9 3 0 15,-3-1 1-15,-3 1 1 0,3 0 0 0,-9 0 0 16,-5 2-1-16,-1 3 0 0,3-2 0 0,-3-1 0 16,-2 1 0-16,-4-1-1 0,0-2 0 0,4 3 0 15,2-3-11-15,0 2-3 0,-6 0 0 0,7-2 0 16,5 3-17-16,-3-1-9 0,3 1 1 0,3 2 0 16,1 3-48-16,8 2-10 0,3 0-2 0,0 4 0 15,0-1-162-15,6 5-33 16,12 0-6-16</inkml:trace>
  <inkml:trace contextRef="#ctx0" brushRef="#br0" timeOffset="237174.6272">7750 5903 2556 0,'0'0'56'0,"0"0"12"0,0 0 3 0,0 0 0 0,0 0-57 0,0 0-14 0,0 0 0 0,6-3 0 16,3-2 0-16,6 0-8 0,3 2 8 0,0-2-13 15,2-1-4-15,4-2-1 0,6-2 0 0,3 2 0 16,2-3 18-16,4 3 0 0,3-2 8 0,5-1-8 15,-2 3 0-15,0-2-18 0,-4 2 2 0,1 3 1 32,0-3-114-32,-4 0-23 0,1-3-5 0,3 3-1 0,-4 0 45 0,1 0 9 0,-3 0 1 15</inkml:trace>
  <inkml:trace contextRef="#ctx0" brushRef="#br0" timeOffset="238187.1587">9069 5191 1437 0,'-6'-8'40'0,"6"8"10"0,0 0-40 0,-3-5-10 0,0 2 0 0,-3 1 0 0,3-1 56 0,3 3 10 16,-3 0 2-16,0 3 0 0,0-1-52 0,3-2-16 16,-3 3 10-16,0 5-10 0,0 0 0 0,0 0 8 15,6 2-8-15,-3 1 0 0,6 5 14 0,-6 2-2 16,3 3-1-16,3 1 0 0,0 1 3 0,-3 7 1 16,0 1 0-16,3 4 0 0,0-4 10 0,0 4 3 15,-3-1 0-15,0 3 0 0,3-5 4 16,-4 2 2-16,1-2 0 0,0-3 0 0,0 0-7 0,-3 0-2 15,3-5 0-15,-3 0 0 0,0-3-8 0,3 0-1 16,-3 1-1-16,3-7 0 0,-3 1-26 0,3-2-5 16,0-4 0-16,0-2-600 15,3-3-120-15</inkml:trace>
  <inkml:trace contextRef="#ctx0" brushRef="#br0" timeOffset="238490.6515">9360 5077 1474 0,'-3'27'41'0,"3"-11"11"16,0 2-42-16,0 3-10 0,0 6 0 0,-3 5 0 15,3-1 50-15,-3 4 8 0,3-1 2 0,-6 1 0 16,4 4-32-16,-1 1-5 0,0 0-2 0,0 2 0 0,0 0-9 0,0-5-3 16,3 0 0-16,-3 0 0 0,0 0-1 0,3-2 0 15,-3-3 0-15,3 2 0 0,0-2-8 0,0-3 0 16,0 0 0-16,0 0 0 0,0-5-12 0,0 0 3 16,-3-1 0-16,3-4 0 0,0 0-3 0,3-6 0 15,-3 0 0-15,3-5-495 16,-3 0-99-16</inkml:trace>
  <inkml:trace contextRef="#ctx0" brushRef="#br0" timeOffset="238811.6277">8869 5535 2026 0,'0'0'44'0,"0"0"10"0,0-5 2 0,0 5 1 0,0 0-45 0,0 0-12 0,6-3 0 0,3 1 0 16,3-4 0-16,3 4 0 0,-3-1 0 0,3 0 0 15,6-5 0-15,-1 3 0 0,4-6 0 0,3 1 0 16,0-1-24-16,3 1-6 0,-4-4-2 0,4 1 0 0,-3 0 10 15,3 0 2-15,-4 0 0 0,1-1 0 0,0-2 5 0,0 3 2 16,0 0 0-16,-4 0 0 16,4 0-24-16,-3-1-5 0,0 4-1 0,-3-1 0 15,-1 1-10-15,-2 2-3 0,0 2 0 0</inkml:trace>
  <inkml:trace contextRef="#ctx0" brushRef="#br0" timeOffset="239042.2693">8887 5839 2362 0,'0'0'67'0,"0"0"15"0,0 0-66 0,9-2-16 0,0-6 0 0,6 2 0 16,0 1 0-16,6-3 0 0,-1 3 8 0,7-6-8 15,3 1 0-15,0-3 0 0,2 2-11 0,1-2 11 32,3-3-98-32,0-3-13 0,-1 3-2 0,1-2-490 0,6-1-97 0</inkml:trace>
  <inkml:trace contextRef="#ctx0" brushRef="#br0" timeOffset="239746.0722">9857 5437 2224 0,'-17'13'49'0,"8"-5"11"0,-3 0 1 0,3 3 1 0,-3 7-50 0,0-2-12 16,0 5 0-16,0 1 0 0,3-1 42 0,3 3 6 15,0-1 0-15,3 1 1 0,0 0-49 0,3 0 0 16,3-3 0-16,0 3 0 0,3-3-16 0,3 3 4 15,0-3 0-15,0-3 0 16,3-2-29-16,0-2-6 0,0-4-1 0,0 1 0 16,3-3 8-16,-3-6 0 0,-1-2 1 0,-2-2 0 0,3-4 12 0,-3 1 3 0,3 0 0 0,0-6 0 15,-3 1 40-15,0-4 9 0,-3-1 2 0,3-1 0 16,0-3 2-16,-3 1 1 0,-3-4 0 16,3 1 0-16,-6-3-8 0,3 1-2 0,-6-4 0 0,3 6 0 15,-3 0-12-15,0 0-8 16,0 0 8-16,0-1-8 0,-3 4 0 0,3-1-20 0,-3 6 4 0,3 0 1 15,0 5 7-15,3-3 8 0,0 3-13 0,0 6 5 16,0 2-3-16,0 0 0 0,0 0 0 0,9 0 0 16,0-3 3-16,0 3 0 0,3 3 0 0,2-3 0 15,1-3 8-15,-3 3-10 0,3-5 10 0,0 0-10 16,0-3 10-16,0-3-12 0,0 0 12 0,2-4-12 16,-2-4-8-16,3-2-3 0,-6 0 0 0,3 0 0 15,0-6 4-15,0-2 1 0,-3 0 0 0,-3 0 0 16,0 0 10-16,-1 0 8 0,1-1-12 0,-3-1 12 15,-3 4-8-15,-3 1 8 0,3 5 0 0,-3-3 0 0,0 5 0 16,-3 3 12-16,0 1 0 0,0 4 0 0,-3-2-4 0,3 2-8 16,-6 3 11-16,4 3-11 0,-1 5 0 0,0 3-9 15,-3-1-1-15,3 9 0 0,0-1-10 0,0 9-1 16,0 2-1-16,0 8 0 0,-3 3 22 0,6 8-11 16,-3-1 11-16,3 9-8 0,-3-3 8 0,3 5 0 15,0 3 0-15,3 5 0 0,0 3 0 0,0 0 0 16,0-5 8-16,3 2-8 0,0-5 9 0,3 0-9 15,-3-8 12-15,3 0-12 0,-3-6 12 0,6 1-12 16,-3-8 12-16,3-1-12 0,-3-4 0 0,3-3 0 16,-3-6 0-16,3-5 0 0,0 1 0 0,-4-6 0 15,4-6 0-15,-3-2 0 0,0-5 13 0,0-3-4 0,0-5-1 0,0-3 0 16,-3 0 10-16,-3-2 2 0,3-4 0 0,0 4 0 16,-3-3-1-16,0 2 0 0,-3-2 0 0,0 2 0 15,3-2-19-15,0 3 0 0,-3 2 0 0,3 0-601 16,0 3-119-16</inkml:trace>
  <inkml:trace contextRef="#ctx0" brushRef="#br0" timeOffset="240331.1905">10727 5458 2232 0,'-9'14'49'0,"6"-9"11"0,0 3 1 0,3 0 1 0,-3 2-50 0,3 4-12 0,3 1 0 0,0 4 0 0,3 5 0 0,0 0 0 15,-3 2 0-15,3 1 0 0,2 2-9 0,1 2 9 16,-3 4-13-16,0-1 5 15,3 1-27-15,0-4-5 0,-3 4 0 0,3-6-1 0,-3 3 17 0,3-1 4 16,-3-4 1-16,0-3 0 0,0-6 19 0,-3 1 0 16,0-4 0-16,0-1 0 0,-3-4 8 0,3-4 0 0,-3-6-8 0,0 0 12 15,0 0 11-15,0 0 1 0,0 0 1 16,0-6 0-16,0-4-11 0,-3-1-2 0,3-5-1 0,-3-2 0 16,0-3-11-16,0-3 0 15,3-3 0-15,-3 1 0 0,0-6-8 0,0 0 8 16,0-2-10-16,0 0 10 0,0-1-11 0,0-2 11 0,3 0-12 0,0 0 12 15,3 0-10-15,3 3 10 0,0-3-8 0,3 5 8 16,-3 0-10-16,6 3 10 0,-3 2-12 0,2 1 12 16,1 2-11-16,3 3 11 0,-3 0-10 0,3 2 10 15,0 3-12-15,-3 1 3 0,3 1 1 0,-3 4 0 16,2-1-4-16,-2 3-1 0,0 6 0 0,-3 2 0 16,3 0-6-16,-3 0-1 0,0 8 0 0,0-3 0 15,-6 3 20-15,3 5 0 0,-6 0 0 0,0 0 0 16,0 3 20-16,0 0 7 0,-6 3 1 0,3 2 1 15,-6-3 19-15,3 4 4 0,-3-1 1 0,3 0 0 16,-6 3-13-16,3 0-4 0,-3-6 0 0,3 3 0 16,1-2-20-16,-4-1-5 0,3-2-1 0,0-3 0 0,0 3-23 15,0-2-5-15,3-4-1 0,0 1 0 16,3-1-64-16,-3-2-13 0,3-3-2 0,3-5-821 16</inkml:trace>
  <inkml:trace contextRef="#ctx0" brushRef="#br0" timeOffset="241379.8709">11474 5099 1663 0,'0'0'36'0,"-3"5"8"0,0-3 2 0,3-2 1 0,-6 6-38 0,0-1-9 0,0 0 0 0,3 3 0 16,-3-2 0-16,3 2 0 0,-3-3 0 0,3 3 0 31,0-3-54-31,0 0-3 0,0 3-1 0,0 0 0 16,0-3-29-16,0 3-5 0,0 0-2 0,0-2 0 15,0-1 30-15,3-5 7 0,-3 8 1 0,3-8 0 0,0 0 124 0,-3 5 26 0,3-5 5 0,-6 5 1 16,6-5 3-16,-3 6 1 0,-3-4 0 0,6-2 0 15,0 0-18-15,0 0-3 0,-3 6-1 0,3-6 0 16,0 0-30-16,-5 2-7 0,-1 1-1 0,0-3 0 16,3 3-16-16,3-3-3 0,0 0-1 0,0 0 0 0,0 0-3 0,-6 0-1 15,3 0 0-15,3 0 0 0,0 0-4 0,-9 0-2 16,3 0 0-16,6 0 0 0,-9 0-6 0,3 0 0 16,-3 2-8-16,0 1 12 0,3 0-12 0,-3-1 11 15,0 4-11-15,3 1 10 0,-3-1-10 0,0 2 0 16,1 0 0-16,-1 0 0 0,0 2-13 0,3 1 5 15,0 2 8-15,0 0-13 0,3 3 5 0,-3 0 8 16,3 0-13-16,3 2 5 0,-3 3 8 0,3-2-13 16,0 2 5-16,3 0 8 0,0 1-15 0,3 1 5 15,-3-2 1-15,6-2 0 0,-3-6 9 0,3 0-8 16,-3 1 8-16,3-4-8 0,-1-4 8 0,1 2 16 0,0-6-4 0,3 1-1 16,-3-3-11-16,3-3-17 15,0 1 4-15,-3-4 1 0,3-2 12 0,-3-2 0 16,0 2 0-16,-3-3 0 0,3-2 0 0,-4-6 10 0,4 1-10 0,-3-3 12 15,3 0-12-15,-3 2 0 0,0-2 9 0,0 0-9 16,-3 0 0-16,3 2 0 0,-3 1 0 0,0-1 0 16,0 0 8-16,-3 4-8 0,0 1 8 0,3 4-8 15,-3-1 0-15,0 3 8 0,0 0-8 0,0 8 0 16,0 0 0-16,0 0 9 0,0 0-9 0,0 0 0 16,0 8 10-16,0 0-10 0,0 3 8 0,3 2-8 15,3 0 0-15,-3 0 0 0,3 1 0 0,-3-1 0 16,3 0 0-16,0 3 0 0,0 0 0 0,0-3 0 15,0-2 0-15,0-3 0 0,2 0-8 0,-2 0 8 16,0-3-40-16,3-5-3 0,-3 2-1 0,3-2 0 16,-3-2-35-16,0-1-7 0,0-2-2 0,0 0 0 15,0-3-22-15,3-3-5 0,-6 0-1 0,3 1 0 16,-3-6 28-16,0 3 6 0,0-3 1 16,0 3 0-16,-3-1 66 0,3 4 15 0,-3-1 0 0,0 1 0 15,0-1 56-15,0 3 8 0,0 0 3 0,0 0 0 0,0 3 1 0,0 0 1 16,3 2 0-16,-3 3 0 0,0 0-48 0,0 0-9 15,0 0-3-15,0 0 0 0,6 8 5 0,3 0 1 16,-3 3 0-16,-1 2 0 0,4 3 14 0,0 0 3 16,-3-1 1-16,3 4 0 0,0-1-12 0,0 4-2 15,0-4-1-15,3 1 0 0,-6-1 46 0,3-2 10 16,-3 0 2-16,0-3 0 16,-3-2-76-16,3-1-30 0,0 1 2 0,0-6 0 0,-6-5 48 0,0 0 9 0,0 0 3 0,0 0 0 15,0 0 28-15,0 0 7 0,-6 3 1 0,6-3 0 16,0 0-26-16,-3-5-5 0,0-3-1 0,-3-3 0 15,-3-2-25-15,3 2-11 0,0-2 8 0,-3-3-8 16,3 0 10-16,3 0-10 0,-3-2 12 0,3-1-12 16,0-2 0-16,0 3 0 0,3-4 0 0,0 1-12 15,3 5 0-15,3 1 1 0,-3-1 0 0,6 0 0 16,0 5-7-16,0 1-2 0,0-1 0 0,3 3 0 16,0 0 0-16,-1 0 0 0,1 3 0 0,3-3 0 31,0 5-11-31,3-2-2 0,-3 2-1 0,0 1 0 0,3-1-70 15,-4 0-13-15,4 1-3 0</inkml:trace>
  <inkml:trace contextRef="#ctx0" brushRef="#br0" timeOffset="241652.4692">11998 4879 2156 0,'-3'5'48'0,"3"11"9"0,0 3 3 0,0 4 0 0,0 4-48 0,0 2-12 16,0 3 0-16,3 2 0 0,-3 1 24 0,3-1 4 16,-3-2 0-16,3-1 0 0,0-1-41 0,0-1-8 15,-1 0-2-15,4-3 0 16,-3-2-15-16,3 0-3 0,-3-3-1 0,3-2 0 15,-3 2 10-15,3-3 3 0,0-5 0 0,0 1 0 16,-3-4-32-16,0 1-7 0,0-3 0 0,0-3-460 0,-3-5-91 0</inkml:trace>
  <inkml:trace contextRef="#ctx0" brushRef="#br0" timeOffset="241917.8396">12004 5252 1699 0,'0'0'37'0,"0"0"8"0,6-5 2 0,-4-1 1 0,4-2-39 0,-3 1-9 0,6-1 0 0,-3 0 0 15,-3 5 10-15,6 0 0 0,0 1 0 0,0-4 0 16,0 6-10-16,0 0-17 0,3 6 4 0,0-1 1 16,-3 0 3-16,6 6 1 0,-4-3 0 0,4 2 0 15,-3 4 8-15,-3-1 0 0,0 0 10 0,0 0-10 0,-3-2 51 0,3 2 4 16,0 0 1-16,-6-2 0 0,-3 2-12 0,6-2-3 15,3-3 0-15,-6 0 0 0,0-3-16 0,-3 0-3 16,6 1-1-16,-6-6 0 16,6 0-121-16,0-3-24 0,-4-2-4 0</inkml:trace>
  <inkml:trace contextRef="#ctx0" brushRef="#br0" timeOffset="242661.8106">12405 5088 1846 0,'0'0'40'0,"0"0"9"0,-3 5 2 0,3-5 1 0,0 0-41 0,-6 6-11 0,1-1 0 0,5-5 0 15,-6 8 92-15,3-3 17 0,-6 0 3 0,6-2 1 16,-3 2-80-16,6-5-16 0,-6 3-3 0,0 2-1 15,-3 1-13-15,6-4 0 0,3-2 8 0,-9 8-8 16,3-3 0-16,0 6-8 0,3-3 8 0,0 2-13 16,3-2 13-16,-3 0 0 0,3 6 0 0,3-4 0 15,0 3 0-15,3 1 8 0,-3-1 0 0,6 0-8 16,-3 0 11-16,3 1-11 0,0 1 10 0,0-1-10 0,0-4 0 16,3 1 0-16,-1-3 0 0,1 0 0 0,-3 0 0 0,3-3 0 15,3 0 0-15,0-2 0 0,-3-3 0 0,3 0 0 16,-3 0 0-16,0-3 0 0,2-2 8 0,1-3-8 15,-6 0 0-15,3-3 0 0,0-2 9 0,-3 0-9 16,3-3 8-16,0-2-8 0,0-1 0 0,-3-2-16 16,0-3 3-16,-3 0 0 0,-1 0 13 0,1-2-9 15,0 0 9-15,-3-1-8 0,-3 1 8 0,3-1 0 16,0 1 0-16,0-3 0 0,-3 2 0 0,0 1 0 16,-3-3 0-16,6 2-8 0,-3 3 8 0,0 1 0 15,-6-4 0-15,3 3 0 16,6 3-23-16,-3 3-2 0,-3-1-1 0,-3 6 0 0,3 0 5 0,0 2 1 0,0 3 0 0,3 8 0 15,0 0 5-15,-3-5 2 0,3 5 0 0,0 0 0 16,-5 2 13-16,-1 4 0 0,0 2 0 0,0 0 0 16,0 2 0-16,0 3 13 0,0 1-4 0,0 2-1 15,3-1 1-15,-3 1 0 0,0 3 0 0,6-1 0 16,-6 3 0-16,6 1 0 0,-3 1 0 0,3 1 0 16,0 0-9-16,3 3 0 0,0 4 0 0,3 1 0 15,0-3 8-15,0 3-8 0,0-3 0 0,3 3 8 16,-3-6 10-16,3 1 2 0,3-4 0 0,-4-1 0 15,4-1-20-15,0-3 0 0,-3 1 0 0,3-6 0 16,0 0 0-16,0-5 0 0,0-2 0 0,3 1 0 16,-3-1 0-16,3-4 0 0,-4 1 0 0,1-3 0 15,3-3 0-15,-3 1-12 0,3-4 0 0,-3 1 0 16,0 0 12-16,-3-6 16 0,3 3-3 0,-3-2-1 16,-1-1-12-16,1 1 0 0,-3-1 0 0,0 0 0 15,-3 1-16-15,0-1-10 0,0 3-2 0,0 0 0 0,-3 3 28 0,3 0 0 16,-6-3 0-16,3 8 11 0,0 0-11 0,0 0 0 15,-3-3 0-15,0 1 0 16,-3 2-33-16,6 0-9 0,0 0-2 0,-3 0-573 16,-3 0-115-16</inkml:trace>
  <inkml:trace contextRef="#ctx0" brushRef="#br0" timeOffset="243784.457">13051 4982 2322 0,'0'0'51'0,"0"0"10"0,0 0 3 0,0 0 1 0,-9 5-52 0,3-5-13 16,0 3 0-16,1 0 0 0,-1-1 36 0,0 4 5 0,0-4 1 0,0 4 0 16,-3-1-25-16,3 0-5 0,0 3 0 0,-3 0-1 15,6-3-11-15,-6 6-9 0,3 2 9 0,0-2-13 16,0-1 13-16,3 1 0 0,-3-1 0 0,0 1 0 15,3-3 0-15,0 0 0 0,0 0 0 0,0 0 0 16,0-3 0-16,3-5 0 0,0 8 0 0,0-8-9 16,0 0 9-16,0 8 0 0,3 0 0 0,0-3 0 15,-3-5-30-15,9 8-1 0,-3-3 0 0,6-2 0 16,-3 2 16-16,0-2 3 0,3 0 1 0,0-3 0 16,-3 5 11-16,0-2 0 0,0-1 0 0,0 1 0 15,-1-3 0-15,1 0 8 0,0 3-8 0,-3-3 11 0,0-3-11 0,0 3 0 16,0 0 0-16,-6 0 0 0,0 0 33 0,0 0 2 15,6-3 0-15,-6 3 0 0,0 0-27 0,0 0-8 16,6-2 0-16,-6 2 0 0,0 0 11 0,6-3-2 16,-6 3 0-16,6-3 0 0,-6 3-9 0,6-2 0 15,-6 2 0-15,0 0 0 0,0 0 0 0,0 0 0 16,3 0 11-16,-3 0-11 0,0 0 0 0,0 0 8 16,0 0-8-16,6-3 0 0,0 0 0 0,-6 3 0 15,0 0 0-15,3 0 0 0,3 0 0 0,-6 0 9 16,0 0-9-16,0 0 8 0,3-2-8 0,-3 2 12 15,0 0-12-15,0 0 12 0,0 0-3 0,0 0 0 0,0 0 0 0,0 0 0 16,0 0-9-16,0 0 0 0,0 0 0 0,0 0 8 16,0 0-8-16,0 0 0 0,0 0 0 0,9 0 0 15,-3 0 0-15,-6 0 0 0,0 0 0 0,0 0 0 16,6 0 0-16,-6 0 0 0,0 0 0 0,0 0 0 16,0 0 0-16,0 0 0 0,0 0 12 0,0 0-4 15,0 0 11-15,0 0 1 0,0 0 1 0,0 0 0 16,-3 2-8-16,3-2-1 0,0 0-1 0,0 0 0 15,0 0-11-15,0 0 0 0,0 0 0 0,0 0 0 16,0 0 0-16,0 0 0 0,0 0 0 0,0 0 0 16,0 0 0-16,0 0 0 0,-3 0 8 0,3 0-8 15,0 0 0-15,0 0 0 0,0 0 0 0,-6 6-11 16,3-4 11-16,3-2 0 0,0 0 8 0,-3 6-8 16,-3-4 0-16,6-2 0 0,0 0 0 0,0 0 8 15,0 8-8-15,-3-3 0 0,0-2 0 0,3-3 0 0,0 5 0 0,0-5 0 16,-3 6 0-16,3-6 0 0,0 0 0 0,-3 8 0 15,3-8-11-15,0 5 11 0,0-5 0 0,0 5-9 16,-3 1 9-16,3-6 0 0,0 0 0 0,0 0 0 16,0 0 0-16,0 0 8 0,0 0-8 0,0 0 0 15,0 0-11-15,0 0 11 0,0 0 0 0,0 0 0 16,0 0 0-16,3 5 0 0,-3-5-10 0,0 0 10 16,0 0-10-16,0 0 10 0,6 0 0 0,-6 0 0 15,0 0 0-15,0 0 0 0,6-5 0 0,0-1 0 16,0-2 0-16,-3 3 0 0,-3 0-13 0,3-1-10 15,3 1-1-15,-1 0-1 0,-2-3 16 0,0 3 9 16,-3-6-10-16,0 3 10 0,3 0 0 0,-3 0 0 0,-3 3 0 0,0-3 0 16,3 0 0-16,-3 3 0 0,1-1 0 0,-4-1 0 15,3 1 0-15,0 4 0 16,-3-4 0-16,0 1 0 0,0 2 0 0,0 1 0 0,-6-1-9 0,3 0 9 16,0 1 0-16,0-1 0 0,-3 0 0 0,0 3 0 15,-3 3 0-15,3-3 0 0,1 0 0 0,-1 0 0 16,0 3-12-16,0-1 4 0,0 1 0 0,3 2 0 15,0 1 8-15,0-1-8 0,0 0 8 0,3 3-8 16,-3 0 8-16,3 3 0 0,3-1 0 0,-6 1 0 16,7-1-8-16,-4 4 0 0,3-1 0 0,-3 0 0 15,3 3 8-15,3 0 0 0,0 0 0 0,3 0 0 16,0-3 0-16,0 3 0 0,3 0 0 0,-1 2 0 16,4-5 0-16,3 1 0 0,-3-1 0 0,3 0 0 15,3 0 0-15,3 0 0 0,0-2 0 0,0 0 0 0,5-3-9 0,-2-3 9 16,0-2-10-16,3-1 10 0,0-4 0 0,3-6 0 15,-1 0 0-15,1-3 0 16,0-2-22-16,-3 0-5 0,0-1-1 16,-1-1-700-16,-2-4-141 0</inkml:trace>
  <inkml:trace contextRef="#ctx0" brushRef="#br0" timeOffset="244176.5234">13400 4953 2646 0,'0'0'58'0,"-6"5"12"0,0 1 2 0,-3-1 3 0,0 0-60 0,-3 3-15 0,3-3 0 0,-3 3 0 15,3 0 0-15,-3 0 8 0,0 0-8 0,0 0 0 16,-2 0 0-16,2 0 0 0,0 3 0 0,0-1 0 15,-3-2-13-15,6 3 1 0,0-1 0 0,0 1 0 16,3-1 3-16,3 1 1 0,0-3 0 0,3 3 0 16,0-4 8-16,3 1-8 0,0 3 8 0,6-3-8 15,3 2 0-15,-3-2 0 0,6 0 0 0,0-2 0 16,0 2 0-16,2 0 0 0,-2-1 0 0,0 1 0 16,-3-2 8-16,3 2 0 0,-3-3-9 0,-3 3 9 15,0 0 0-15,-3 2 0 0,0-2 0 0,0 3 0 16,-3-1 22-16,-3 4 9 0,-3 2 1 0,0-1 1 0,0 1 43 15,-3 3 9-15,-3-1 2 0,3 4 0 0,-3-1-13 0,0 0-2 16,0 3-1-16,0-3 0 16,0-3-134-16,0-2-26 0,0-3-6 0,-3-2-1221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52:51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5824 5067 1353 0,'0'0'29'0,"-3"0"7"0,-3-3 0 0,6 3 4 0,0 0-32 0,-3-3-8 0,0 3 0 0,-3-2 0 16,0 2 32-16,0 0 4 0,1 0 2 0,-1-3 0 15,3 1-38-15,-3 2-12 0,0 0 0 0,0 0 0 16,-3-3 36-16,3 0 6 0,-3 1 2 0,-3 2 0 15,3 0-44-15,0 0-8 0,-3-6-1 0,-3 6-1 16,3-2 22-16,1 2 0 0,-1-3 0 0,-3 3 0 16,0 0 0-16,-3 3 0 0,0-1 0 0,0 1 8 15,0 0 10-15,1 2 2 0,-1 0 0 16,3 3 0-16,-6 0 14 0,6 0 3 16,3 0 1-16,3 3 0 0,3-1-1 0,-6 1 0 0,-2-1 0 0,-4 4 0 15,3-1-29-15,0 0-8 0,0 5 0 0,3-2 0 16,0 3 0-16,0-3 0 0,0 2 0 0,3 1 0 15,-2 2 0-15,2-3 0 0,0 4 0 0,3 1 0 16,-3 4-10-16,3-1 10 0,0 3-12 0,0 1 12 16,0-1-15-16,3 0 4 0,0 3 1 0,0-1 0 15,3-2 10-15,0 1 11 0,0-1-3 0,6 0 0 16,-3-3 53-16,3 1 11 0,-3 2 1 0,3-3 1 0,3 1-3 0,-3 2-1 16,0 0 0-16,3 0 0 15,3-3-158-15,-4 4-32 0,1-1-7 0,3 0-1 0,-3-3 103 0,6-2 25 16,0 0 0-16,0 0 0 0,6-1 0 0,-3 1-8 15,-1 0 8-15,1-3 0 0,3 0 0 0,0 1 0 16,0-1 0-16,3-3 8 0,-4 3-8 0,-2 1 0 16,-6-4 0-16,6 1 0 0,6-1 24 15,-6-7 3-15,-9-3 1 0,9 0 0 0,8 0-28 0,-2-3 0 0,-9 0 0 0,9-2 0 16,3-3 0-16,-4 0-20 0,-8 0 3 0,3-6 1 16,3 1 73-16,0 0 15 0,-3-3 4 0,3-3 0 15,-1 1-51-15,-2-1-9 0,0-2-3 0,0 0 0 31,3-3-103-31,-3 0-21 0,-3-3-4 0,2 1-1 0,-2-3 153 0,0 2 31 0,3-2 5 0,-6-3 2 16,3 0-3-16,-3-2 0 0,6 0 0 0,-4-1 0 31,-2-2-151-31,0 0-30 0,0 0-7 0,0-3 0 0,-6 3 148 0,3-3 31 0,-6 3 5 0,3 0 2 16,0-3-49-16,0 6-9 0,-6-3-3 0,0 2 0 16,0-2 1-16,0 3 0 0,0-1 0 0,0 3 0 15,-6-5 5-15,0 3 1 0,-3-1 0 0,-3 1 0 16,-3-1 12-16,3 1 4 0,-3 0 0 0,-2-4 0 15,-1 4 0-15,0 2 0 0,-3 0 0 0,0 3 0 0,6 0-2 0,-3 0 0 16,-2 2 0-16,2 3 0 0,3 1-5 0,-3 1-1 16,0 1 0-16,3 5 0 0,-3 0-15 0,6 0-9 15,-2 3 10-15,-1 2-10 0,-3-2-13 0,6 2-9 16,0 1-2-16,3 2 0 16,0-3-96-16,0 3-19 0,3-3-4 0,6 3-893 15</inkml:trace>
  <inkml:trace contextRef="#ctx0" brushRef="#br0" timeOffset="715.4924">6431 5400 1470 0,'-11'13'41'0,"5"-5"11"0,-3 0-42 0,0 0-10 0,-3 0 0 0,0 0 0 15,0 3 64-15,0-3 12 0,0 0 1 0,3-1 1 16,0 1-47-16,3 0-10 0,6-8-1 0,-6 3-1 15,0 0-19-15,6-3 10 0,0 0-10 16,0 0 8-16,6 0-8 0,-6 0 8 0,0 0-8 0,0-6 8 16,0 1-34-16,6-3-7 0,3-2-2 0,0-1 0 0,3 0 18 0,0-2 3 15,3-3 1-15,0 0 0 0,3-5 25 0,2 3 6 16,-2 2 1-16,0-3 0 16,3 1 14-16,0-1 3 0,3 1 1 0,0-1 0 0,2 1-23 0,4-1-5 15,-6 1-1-15,6-1 0 0,2 3-8 0,4 0 0 16,-6 1 0-16,3 1 8 0,-1-2-8 0,1 1 0 15,0 1 0-15,0 4 8 0,-4-4 96 0,4 4 20 16,3-3 3-16,-3 2 1 16,-10 3-208-16,10 0-42 0,6 0-8 0,-1 3-2 0,-8 0 205 0,6 2 41 0,0 0 8 15,-4 1 2 1,4-1-205-16,-3 6-41 0,-3-1-8 0,2 4-2 0,7-4 104 0,0 4 28 0,-6-4-8 0,-1 4 8 16,4 2-8-16,-3-1 8 0,5 4-12 0,-5 0 12 15,0-1 0-15,0 3 0 0,2-2 0 0,-2 0 0 16,-3-1-8-16,3 1 8 0,5-1 0 0,4 1 0 15,3 0-8-15,-7 2 8 0,-5-3 0 0,3 1 0 16,3-3 96-16,-1 2 25 0,-2-2 6 0,3 0 1 31,-1-2-197-31,4-1-39 0,-3 0-8 0,2-2-2 0,1 2 96 0,3-2 22 0,-4-1 0 0,4 1 0 16,-3-3 0-16,2 0 0 0,-2 0 0 0,0-3 0 16,2 1 0-16,4-1 13 0,0-2-1 0,2-3 0 15,-5 3 103-15,5-3 20 0,-5-3 4 0,0 0 1 16,-4-4-233-16,4 1-47 0,3 1-8 0,-4-3-3 15,1-2 140-15,0-1 28 0,-1-2 6 0,-2 3 1 16,-3-4-44-16,-1 4-9 0,1-1-2 0,0-2 0 0,-1 3 123 0,1-1 25 16,0-2 5-16,-4 0 1 15,7-3-143-15,0 3-29 0,-3 0-6 0</inkml:trace>
  <inkml:trace contextRef="#ctx0" brushRef="#br0" timeOffset="1520.8663">10542 4471 1198 0,'0'-7'26'0,"0"7"6"0,-3-3 0 0,3 3 3 0,0 0-35 0,0 0 0 0,0 0 0 0,0 8 0 16,0-3 45-16,0 3 3 0,3-3 0 0,-3 6 0 15,0 2 8-15,3 0 3 0,0 1 0 0,-3 1 0 16,3-1-7-16,-3 2 0 0,3 2-1 0,0-2 0 16,0 3-22-16,0-1-4 0,0-2-1 0,-3 0 0 15,3 0-12-15,0-3-4 0,-3-3 0 0,3 1 0 16,-3-3 4-16,3 0 0 0,-3-8 0 0,0 0 0 16,0 0-21-16,0 0-4 0,0 0-1 0,0 0-548 15,0 0-110-15</inkml:trace>
  <inkml:trace contextRef="#ctx0" brushRef="#br0" timeOffset="1618.1469">10536 4337 1194 0,'3'13'33'0</inkml:trace>
  <inkml:trace contextRef="#ctx0" brushRef="#br0" timeOffset="1957.4811">10736 4752 1274 0,'0'0'28'0,"0"0"5"0,0 0 2 0,0 0 1 0,0 0-28 0,0 0-8 0,0 0 0 0,0-5 0 16,0-3 65-16,3 0 12 0,-3 0 3 0,2-3 0 15,1-2-31-15,0-3-5 0,-6-2-2 0,6 2 0 16,0-3-14-16,0 1-2 0,-3-1-1 0,3 3 0 16,0-2-9-16,0 2-1 0,3 0-1 0,-3 3 0 15,-3 2-6-15,0 1-8 0,6 2 11 0,0-3-11 16,-3 3 8-16,3 6-8 0,-6 2 0 0,0 0 0 16,0 0 0-16,9 0 0 0,-3 0 0 0,-6 0 0 15,0 0 10-15,12 7-10 0,-3 4 8 0,0 0-8 0,-3 2 60 0,0-3 6 16,-3 4 2-16,3 2 0 15,-3-1-103-15,3 1-20 0,-1 3-4 0,-2-3-1 0,3-3 52 0,0 0 8 16,0 0 0-16,3-2 8 16,-3 0-42-16,0-1-8 0,0-2-2 0,3 3-504 15,0-6-102-15</inkml:trace>
  <inkml:trace contextRef="#ctx0" brushRef="#br0" timeOffset="2867.7445">11093 4487 1137 0,'-3'-16'24'0,"0"11"6"0,0-3 1 0,0 3 2 0,0 0-33 0,-3-3 0 15,0 5 0-15,3-2 0 0,-6-1 35 0,3 6 0 0,6 0 0 0,-3-2 0 16,-3 2-8-16,6 0-2 0,-6 2 0 0,3 6 0 16,0-2-13-16,0 2-2 0,0 5-1 0,0-3 0 15,3 4 13-15,0 2 2 0,0 2 1 0,3-2 0 16,0 0-6-16,0 2-2 0,0 4 0 0,3-7 0 15,0 1 3-15,0 0 0 0,0-5 0 0,3-1 0 16,-3-4 0-16,3-1 1 0,-3-5 0 0,0 3 0 16,0-6 2-16,3 0 0 0,0-2 0 0,-3-6 0 15,2 1 2-15,-2-6 1 0,-3 0 0 0,3-5 0 16,-3 0-6-16,0-3-2 0,3 0 0 0,-3-5 0 0,-3 3-6 16,6-1-2-16,-3-2 0 0,-3 3 0 0,0-6-2 15,-3 3 0-15,3-3 0 0,-6 0 0 0,3 3-8 16,0 0 0-16,0 2 9 0,0 4-9 0,0-4 0 0,0 9 0 15,-3 2 0-15,3 0-12 0,0 5 4 0,3 1 0 16,-3 4 0-16,0 1 0 0,3 5 8 0,0 0-12 16,0 0 12-16,-2 5-12 0,-1 3 12 15,3 3-12-15,0 2 12 0,3 3-12 0,-3 5 12 0,2 0-12 16,1 3 12-16,3 3-12 0,-3 2 12 0,3-3 0 16,0 3 0-16,3-2 0 0,0-1 0 0,-3 1 0 15,3-6 0-15,0 3 0 0,3 0 51 0,-3-3 12 0,3 0 2 0,0-3 1 31,0 1-110-31,-4-3-21 0,4 0-5 0,-3-3-1 0,0 0 71 0,3-2 0 0,-3-3 17 0,3-3-3 16,-6-2-6-16,6-1-8 0,-3-4 11 0,0-4-11 16,0 6 11-16,0-5-11 0,-1-3 10 0,1-5-10 15,-3 2 32-15,3-2 1 0,-3 0 0 0,-3-3 0 16,3 3-20-16,-3-3-4 0,0 0-1 0,0 0 0 16,-3 0-8-16,0 0 0 0,0 0-10 0,-3 3 10 15,-3 0-35 1,0 0-1-16,3 2 0 0,-3 3 0 0,0 0 36 0,6 8 0 0,0 0 10 0,0 0-2 15,0 0-31-15,-6 8-5 0,-3 0-2 0,6 3 0 16,-2-1 6-16,2 4 2 0,0 1 0 0,3 1 0 16,0 3 22-16,3 2 0 0,0-2-9 0,-1 2 9 15,1 0-17-15,0-3 0 0,3 1 0 0,-3-3 0 16,3-3 17-16,0 3 0 0,3 0 0 0,-3-3 0 16,0-2 28-16,0-3 8 0,3-3 3 0,-3-3 0 15,6 4-17-15,-6-6-3 0,3 0-1 0,-3 0 0 0,3-3-9 0,-3 0-1 16,-3-4-8-16,3-4 12 15,-4 0 20-15,4 1 4 0,-3-3 1 0,0 2 0 0,-3 0-8 0,3 1-1 16,0-6-1-16,-3 0 0 0,0 0-27 0,-3 3 0 16,3 0 0-16,0-1 0 0,-6-1 0 0,3 1 0 15,0 1 0-15,0 3 0 0,1-1 0 0,-1 3 0 16,3 3 0-16,-3-1 0 0,3 1 0 0,0 5 0 16,0 0 0-16,0 0 0 0,0 0-17 0,8 3 1 15,1-1 0-15,0 6 0 0,0 0 16 0,3 0 0 0,3 3-8 16,0-1 8-16,3 4 0 0,-3-1 0 15,3 0 0-15,-1-2 0 16,4-3-46-16,-6 2-12 0,3 1-2 0,-3-3-1 0,3 0 61 0,-3-3 0 0,-1 3 0 0,1-3 0 16,0 0 72-16,0-2 8 15,0-6 2-15,-3 3 0 16,0 0-90-16,-3 0-19 0,3-5-3 0,-6 0-1 16,-6 5-93-16,9-5-18 0,-3-6-4 0,-4 0-643 0</inkml:trace>
  <inkml:trace contextRef="#ctx0" brushRef="#br0" timeOffset="3044.45">11739 4244 2286 0,'0'0'50'0,"0"0"10"0,-3 8 3 0,3 2 1 0,0 6-51 0,0 3-13 0,-3 2 0 0,0 3 0 16,0 2-25-16,3 1-8 0,-3-1-2 0,0 3 0 15,0 0 135-15,0 1 28 0,3-1 4 0,-3-3 2 16,0 1-93-16,3-4-18 0,3-1-4 0,-3 1-1 15,0-4-155-15,6-1-31 0,3 1-7 0</inkml:trace>
  <inkml:trace contextRef="#ctx0" brushRef="#br0" timeOffset="8006.3846">13084 3757 1200 0,'6'-3'0'15,"-6"3"0"-15,0 0 0 0,3 0 0 16,3-5 9-16,-3 0-9 0,0 5 88 0,0 0 13 15,0-3 3-15,-3 3 0 0,0 0-60 0,0 0-11 16,0 0-2-16,3 3-1 0,-3-3 11 0,0 0 3 0,0 0 0 0,0 0 0 16,6 8 61-16,-3 2 13 15,-6 4 2-15,3-1 1 0,0 3-121 0,3 0-14 0,0-1-8 0,0 1-2 16,-3 6 44-16,-3-1 8 0,3 2 1 0,0 1 1 16,3 0 3-16,0 3 1 0,0-4 0 0,0 6 0 15,-3 3-8-15,3 3-2 0,-6-9 0 0,6 1 0 16,0-1-15-16,0 0-9 0,0 1 10 0,0-6-10 15,-3-2 31-15,2-6 0 0,4 3 0 0,-3 0 0 16,-3-3-19-16,3-3-3 0,0 1-1 0,-3-3 0 16,0 0 2-16,3-3 0 0,-3-5 0 0,0 5 0 15,0-5-2-15,0 6 0 0,-3-1 0 0,3-5 0 16,0 0-17-16,0 0-4 0,0 0-1 0,0 0 0 16,0 0-45-16,0 0-9 0,0 0-1 0,0 0-651 15,0 0-131-15</inkml:trace>
  <inkml:trace contextRef="#ctx0" brushRef="#br0" timeOffset="8397.1464">13534 4001 1782 0,'0'0'39'0,"-3"5"8"0,3-5 1 0,0 0 3 0,-3 8-41 0,3-8-10 0,0 0 0 0,0 0 0 15,0 0 101-15,0 0 19 16,0 0 3-16,0 0 1 15,0-6-124-15,8 1-24 0,4-3-4 0,3-2-2 0,0-4 54 0,0 1 12 0,0 0 1 0,3-3 1 16,0-2-10-16,-1-1-1 0,1 1-1 0,-3-1 0 16,3 0-17-16,0 1-9 0,-6-1 10 0,3 1-10 15,-3-1 9-15,0 1-9 0,-1 2 8 0,1 3-8 16,-3 0 0-16,3-1 0 0,-3 6 0 0,0-2 0 16,-3 2-14-16,-3 3-8 0,0 2-2 0,-3 3 0 15,0 0-120-15,0 0-24 0,0 0-4 0,0 0-675 16</inkml:trace>
  <inkml:trace contextRef="#ctx0" brushRef="#br0" timeOffset="8644.6262">13498 4011 1555 0,'-3'24'34'0,"3"-24"7"0,0 0 2 0,0 0 1 0,0 0-36 0,0 0-8 15,0 0 0-15,6 10 0 0,0-2 40 0,-6-8 7 16,9 6 1-16,3 2 0 0,2-3-6 0,1 0-1 16,0 1 0-16,3-4 0 0,0 1 35 0,0 2 6 15,-6-2 2-15,3 2 0 16,-1-2-107-16,1-1-21 0,0 1-4 0,0 0 0 0,-3-1 48 0,3 1 0 0,0 2 0 0,-3 1 0 16,-3-1 0-16,0 0-15 0,2 3 3 0,-2-3 1 31,0-2-149-31,-3-3-29 0,-6 0-7 0</inkml:trace>
  <inkml:trace contextRef="#ctx0" brushRef="#br0" timeOffset="8848.9085">13611 4387 1862 0,'-3'-13'52'15,"3"13"13"-15,-3 5-52 0,6 0-13 0,3 0 0 0,-3-2 0 0,3 0 56 0,0-3 9 16,3 0 2-16,3 0 0 0,-3 2-34 0,2-2-6 16,1-5-2-16,3 2 0 0,-3 1-17 0,3-1-8 15,-3 1 0-15,3 2-627 16,0-3-131-16</inkml:trace>
  <inkml:trace contextRef="#ctx0" brushRef="#br0" timeOffset="9538.9022">14272 3932 1155 0,'0'0'25'0,"0"0"6"0,0 0 1 0,0 0 0 0,-3 10-32 0,0-2 0 0,0 3 0 0,0-3 0 16,3 0 55-16,-3 2 4 0,0 1 1 0,0-1 0 15,6 4-4-15,-3-1-1 0,0 0 0 0,0 3 0 16,0 3 1-16,3-6 1 0,0-3 0 0,0 6 0 16,0 3-7-16,3-3-2 0,0-3 0 0,0-3 0 15,0 6-28-15,0-5-7 0,-1-1-1 0,4 4 0 16,0-4-4-16,0-2 0 0,-6-5-8 0,6 2 12 16,-3-2-1-16,0 2-1 0,0-5 0 0,-6 0 0 15,6 0-1-15,0-3 0 0,-6 3 0 0,9-2 0 16,-9 2-26-16,3-3-6 0,3-2-1 0,-6 5-579 15,3-5-116-15</inkml:trace>
  <inkml:trace contextRef="#ctx0" brushRef="#br0" timeOffset="9949.7346">14290 3633 1548 0,'0'0'34'0,"-3"0"7"0,-3-3 2 0,3 3 0 15,-3-3-35-15,6 3-8 0,0 0 0 0,0 0 0 16,0 0 65-16,0 0 11 0,0 0 3 0,0 0 0 0,0 0-38 0,0 0-7 15,0 0-2-15,0 0 0 0,0 0-24 0,0 0-8 16,0 0 0-16,6 6 0 16,0-4-20-16,-6-2-12 0,6 0-1 0</inkml:trace>
  <inkml:trace contextRef="#ctx0" brushRef="#br0" timeOffset="10301.2768">14685 3934 1558 0,'0'0'34'0,"0"0"7"0,0 0 2 0,0 0 1 0,0 0-35 0,0 0-9 0,0 0 0 0,6 3 0 16,0-3 44-16,0-5 6 0,3-3 2 0,3 0 0 16,0 0 1-16,3-3 1 0,-3-2 0 0,3-3 0 15,0-5 4-15,2 3 1 0,1-1 0 0,0-2 0 16,0 2-23-16,0 1-4 0,-3-1 0 0,3 1-1 16,-3 2-21-16,-4 0-10 0,1 0 10 0,0 3-10 15,-3 0 9-15,3 2-9 0,3 1 8 0,-3 4-8 16,-3-2-16-16,-3 3-9 0,0 0-2 0,0 2 0 15,0-2-39-15,-6 5-8 0,0 0-2 0,0 0-825 16</inkml:trace>
  <inkml:trace contextRef="#ctx0" brushRef="#br0" timeOffset="10540.8928">14682 3847 1267 0,'0'0'28'0,"0"0"5"0,0 0 2 0,3 8 1 0,0 0-36 0,0 3 0 0,3-4 0 16,0 1 0-16,3 3 83 0,0-3 9 0,6 2 3 0,-3-2 0 15,0 3 3-15,3-3 1 0,0 5 0 0,2-2 0 16,4-1-81-16,-3 4-18 0,0-4 0 0,-3-2 0 16,3 3 20-16,3-1 4 15,-4 3 2-15,4 1 0 0,-3-6-26 0,0 0 8 0,0 0-8 0,0-3 0 31,0-3-40-31,2 1-14 0,-2 0-2 0,0-1-803 0</inkml:trace>
  <inkml:trace contextRef="#ctx0" brushRef="#br0" timeOffset="11290.6351">15409 3580 1306 0,'-3'13'28'0,"3"-5"7"0,0 5 1 0,-3 0 1 0,6 3-29 0,0 5-8 16,0 1 0-16,0 4 0 0,3-2 33 0,-3 8 6 15,3-3 1-15,-6 0 0 0,3 3 16 0,0-3 4 16,-3-3 1-16,3 1 0 0,-3-4 10 0,2-1 1 0,1-4 1 0,3 1 0 16,-3-6-27-16,-3 3-6 15,3 0 0-15,0-6-1 0,0-4-11 0,-3-1-1 0,0-5-1 0,0 0 0 16,0 0 1-16,0 0 0 0,6-5 0 0,-3-3 0 16,0-3-3-16,3-2 0 0,-3-3 0 0,-3-3 0 15,3 1-8-15,0-6-1 0,0-8-1 0,-3 1 0 16,-3-1-14-16,0-5 11 0,3 0-11 0,-3 0 10 15,0 0-10-15,0 0 0 0,0 0 0 0,3 2 8 16,-3 3-8-16,3 1 0 0,0 2 0 0,0 5 0 16,0 5 0-16,3 6 0 0,-3 0 0 0,6 5 0 15,-3 3-8-15,-3 5 8 0,6 0-10 0,0 2 10 16,0 3-13-16,3 6 3 0,-3 0 1 0,3 5 0 16,-3-1 9-16,0 4 0 0,3 2-9 0,-3 0 9 15,0 0 0-15,0 3 0 0,-4-3-9 0,4 1 9 16,0 1 0-16,3 1 0 0,-3-5 0 0,3 2 0 15,-3 0 0-15,0-2 0 0,0-4 0 0,0-1 0 16,0-4 0-16,0-2 0 0,0 0 8 0,3-3-8 16,-3 1 9-16,3-4-1 0,-3-2 0 0,0-5 0 15,3 2 1-15,-4-5 0 0,7-2 0 0,-3-3 0 0,0-3-9 16,0-5 12-16,3-1-12 0,0-4 12 0,0 2-12 0,0-5 0 16,0 0 0-16,3 0 8 0,-1 0-8 0,1 0 0 15,-3-3 0-15,0 3 0 0,3 0 0 0,-3 5 0 16,0 3 0-16,0 2 0 0,-3-2 0 0,3 3 0 15,-3 4 0-15,2 6 0 0,-5 0-12 0,3 6 1 16,0 2 1-16,-3 0 0 0,3 5 10 0,-3 6 0 16,0 5 0-16,0 2 0 0,0 3 0 0,0 6 0 15,-3-4 0-15,0 7 0 0,3 4 24 0,-3 3 1 0,0 8 0 16,0-8 0-16,0 3 14 0,0-1 2 16,3 1 1-16,0 0 0 0,-3-3-10 0,3 5-1 15,5 6-1-15,1-6 0 16,0-7-38-16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55:39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21615 5138 1098 0,'0'0'24'0,"0"0"4"0,0 0 2 0,0 0 2 0,0 0-32 0,0 0 0 0,0 0 0 0,0 3 0 15,-3-3 33-15,3 0 1 0,0 0 0 0,0 0 0 16,0 0 33-16,0 0 6 0,0 0 2 0,6-3 0 16,3-2-15-16,-3 2-4 0,3-2 0 0,-3 0 0 15,0 2-8-15,0-2-3 0,-1-1 0 0,1 1 0 16,-6 5-13-16,9-2-4 0,0-4 0 0,3 6 0 16,0-2-6-16,-12 2-2 0,9 0 0 0,0 2 0 15,0-2-20-15,0 0 0 0,-9 0-12 0,9 3 4 16,0 0 8-16,-9-3 0 0,12 2 0 0,-1 1 8 15,-5-1-8-15,-6-2 8 0,0 0-8 0,15 3 8 16,-6 0-63-16,0-1-12 16,-3 4-2-16,-6-6-490 0,0 0-97 0</inkml:trace>
  <inkml:trace contextRef="#ctx0" brushRef="#br0" timeOffset="330.9364">21511 5331 1357 0,'0'0'29'0,"0"0"7"0,3 0 0 0,-3 0 4 0,0 0-32 0,0 0-8 0,0 0 0 0,0 0 0 16,3 0 64-16,3 0 11 0,-3 0 2 0,3 0 1 15,2-2-8-15,1-1-2 0,-3 0 0 0,6 1 0 16,-3-1-16-16,0 3-4 0,3-3-1 0,-3 1 0 16,0-1-35-16,3 1-12 0,0-1 9 0,3 3-9 15,-4 0 12-15,4 0-2 0,0 0-1 0,-3 0 0 16,3 0-9-16,0 0 0 0,-6 3 0 0,6-3-11 16,0 0 3-16,-15 0 0 0,12 2 0 0,2-2 0 15,4 0-77-15,-3 0-15 0,-3 0-4 0,0 0 0 16</inkml:trace>
  <inkml:trace contextRef="#ctx0" brushRef="#br0" timeOffset="910.302">22177 4974 1090 0,'0'0'24'0,"0"0"4"0,-6-2 2 0,6 2 2 0,0 0-32 0,0 0 0 0,0 0 0 0,0 0 0 16,-5-3 63-16,-1 3 6 0,0 3 2 0,6-3 0 15,-6 2-7-15,-3 1-2 0,3-1 0 0,3 4 0 16,-3 2-34-16,0 0-8 0,0 2 0 0,0 1-1 16,0 5-7-16,0 0 0 0,0-1-1 0,3 4 0 15,-3-1 1-15,0 4 0 0,3 1 0 0,0-1 0 16,3-1 7-16,0-3 1 0,0 3 1 0,0-2 0 15,6-3 3-15,0 0 0 0,-3 0 0 0,6-3 0 0,-3-3-13 0,3 1-3 16,0-3 0-16,0 0 0 0,0-3-8 0,3-2 12 16,0-1-12-16,-3-4 12 0,-4-1 11 0,7 1 2 15,0-4 1-15,0-2 0 0,0 0-18 0,-3-2-8 16,3-3 0-16,-3-1 8 0,0 1 11 0,0-3 1 16,-3 0 1-16,6 0 0 0,-3-2 3 0,-6-1 0 15,-1 1 0-15,1-1 0 0,0 1-1 0,-3 2 0 16,-3-3 0-16,-2 1 0 0,2 2-6 0,0 3-1 15,-3-3 0-15,-6 0 0 0,9 6-16 0,-3-1 8 0,0 3-8 16,0 0 0-16,0 0 0 0,3 3 0 0,-3 0 0 16,6 5 0-16,0 0-23 0,-3-3-1 0,-3 3-1 0,3 3 0 31,6-1-151-31,-3-2-29 0,-3 8-7 0</inkml:trace>
  <inkml:trace contextRef="#ctx0" brushRef="#br0" timeOffset="1247.9341">22496 5154 862 0,'0'0'24'0,"0"0"6"0,0 0-30 0,3 8 0 0,0-3 0 0,0 1 0 15,-3 2 97-15,3-3 14 0,-3 0 2 0,0 3 1 0,0-3 4 16,0-5 1-16,0 0 0 0,6 8 0 0,-6-8-12 0,0 6-3 16,0-6 0-16,0 0 0 0,0 0-32 0,0 0-6 15,0 0-2-15,0 0 0 0,0 0-2 0,0 0-1 16,0 0 0-16,0 0 0 0,0 0-33 0,0 0-6 16,0 0-2-16,0 0 0 0,-3-3-9 0,3 3-3 15,0 0 0-15,6-5 0 0,-6 5-8 0,0 0 0 16,0 0 0-16,0-6 0 0,6 4-10 0,-6 2-7 15,0 0-2-15,0-6 0 16,3 1-148-16,-3 5-29 0,0-8-7 0,6 3-1 0</inkml:trace>
  <inkml:trace contextRef="#ctx0" brushRef="#br0" timeOffset="1697.2613">22829 4863 964 0,'0'0'21'0,"0"0"5"0,0 0 1 0,0 0 0 0,0 0-27 0,0 0 0 0,0 0 0 0,-3 0 0 15,-3 0 62-15,3 0 7 0,-6 3 2 0,1 2 0 16,5-2 7-16,-6 2 2 0,0 0 0 0,3 3 0 15,0 0-36-15,-3 5-6 0,-3-2-2 0,6 2 0 0,-6 0-20 0,6 6-4 16,0-3 0-16,-3 2-1 0,0-2-11 0,0 3 0 16,3-1 0-16,1-2 0 0,-1 5 0 0,6-2 12 15,-3-3-12-15,3 0 12 0,0-1-12 0,6 4 8 16,-3-6-8-16,5 0 8 0,1-2 11 0,-3-3 1 16,3 0 1-16,0-3 0 0,0 0-7 0,6 1-2 15,-9-4 0-15,9-2 0 0,-3-2 8 0,0-1 2 16,-3-2 0-16,-1-1 0 0,1 1 0 0,0-5 0 15,-3 2 0-15,3-6 0 0,-6 1 2 0,3 0 0 16,-3 0 0-16,3-3 0 0,-3 0-6 0,-3 0-1 16,0 0 0-16,0 0 0 0,0-2 2 0,-9-1 0 0,9 6 0 0,-3-3 0 15,0 0-10-15,-3 0-1 0,-3 1-8 0,3 1 12 16,3 4-21-16,-6-3-5 16,3 2-1-16,-2 3 0 15,2 0-27-15,3 0-6 0,0 3 0 0,-3 0-568 0,3 2-114 0</inkml:trace>
  <inkml:trace contextRef="#ctx0" brushRef="#br0" timeOffset="2249.9911">23210 4831 1090 0,'-6'0'24'0,"6"0"4"0,0 0 2 0,0 0 2 0,0 0-32 0,0-2 0 16,0-4 0-16,0 6 0 0,-6-5 37 0,3 2 2 15,-3 1 0-15,6 2 0 0,-5-3 14 0,-4 0 3 16,-6 1 1-16,0 2 0 16,3 2-20-16,-3 1-4 0,0 0-1 0,3 2 0 0,0 0-12 0,0-2-4 15,-2 2 0-15,2 3 0 0,-3 0-16 0,3 0 0 16,0 0 0-16,6 0 0 0,-3 3 0 0,-3-1 0 15,3 3-8-15,3-2 8 0,-3 2-9 0,6 0 9 16,0 3-8-16,0-2 8 0,3-1 0 0,0 3 0 16,3 0 0-16,0-1 0 0,0 1-9 0,6 3-3 0,0-6-1 15,-3 3 0-15,0 0 13 0,6-3 10 0,-3 0-2 16,6-2 0-16,-6-1-8 0,-3 1 0 0,6 0 0 0,-6-4 0 16,-3 1 0-16,3 3-17 0,-4-3 4 0,1 0 1 15,-6 0 24-15,3-3 6 0,0 3 1 0,-2 0 0 16,-4 0 2-16,3-3 1 0,-3 3 0 0,-6 0 0 15,9 0 30-15,-3-3 5 0,3 1 2 0,-6-1 0 16,0 0-18-16,9 0-3 0,-9-2-1 0,9-3 0 16,0 0-5-16,-3 0 0 0,-6-3-1 0,3 3 0 15,3-5-15-15,0 0-2 0,-3 2-1 0,3-5 0 16,3-2-13-16,-3 2 8 0,-3-3-8 0,6 1 0 16,0-4 0-16,0 1 0 0,0 0 0 0,0 0 0 15,-3-3 0-15,3 0-16 0,3 3 1 0,3 0 1 16,-3 2 3-16,0 0 1 0,0 1 0 0,3-3 0 15,0-1-46-15,3 4-10 0,0-1-2 0,-3 1 0 16,6-1-9-16,0 0-3 0,0 1 0 0,3-3-664 16</inkml:trace>
  <inkml:trace contextRef="#ctx0" brushRef="#br0" timeOffset="2521.5027">23273 4921 1256 0,'0'0'28'0,"0"0"5"0,0 0 2 0,0 0 0 0,0 6-35 0,0-1 0 15,-6 3 0-15,3-3 0 0,0 3 85 0,-3 0 11 16,3 0 1-16,0 0 1 0,0 0-11 0,0 0-3 16,-6 0 0-16,9 2 0 0,-3-2-37 0,-3 0-8 15,6 0-2-15,0-3 0 0,6 3-17 0,-3 3-4 0,-3-6-1 0,9 3 0 16,-3-3-7-16,0 1-8 0,3-4 11 0,3 1-11 15,-3 2 8-15,3-5-8 0,-3 3 0 0,5-3 0 16,1-3 0-16,-3 3 0 0,-3-5 0 0,6 2 0 31,-3 1-16-31,0-1-11 0,0-5-1 0,0 3-585 0,-3-1-117 0</inkml:trace>
  <inkml:trace contextRef="#ctx0" brushRef="#br0" timeOffset="2765.2003">23457 4818 1177 0,'0'13'25'0,"-3"-7"6"0,0 2 1 0,0 5 2 0,0 0-34 16,0 0 0-16,-2 3 0 0,2 0 0 16,-3 5 96-16,3-2 12 0,-3 2 2 0,3 0 1 0,-6 0-16 0,9 0-3 15,0-2-1-15,-3 2 0 0,0-2-36 0,3-4-7 16,0 1-2-16,0-2 0 0,0-1-32 0,0-3-6 15,0 1-8-15,3-3 11 0,0 2-11 0,-3-2 0 16,0-2 0-16,0-6 0 0,6 5-17 0,-3 0 1 16,0 1 0-16,-3-6-592 15,0 0-119-15</inkml:trace>
  <inkml:trace contextRef="#ctx0" brushRef="#br0" timeOffset="3160.4849">23499 4792 1414 0,'6'-3'40'0,"-3"3"9"0,3 0-39 0,-3 0-10 0,-3 0 0 0,0 3 0 15,3-3 14-15,0 5 1 0,-3 0 0 0,0 0 0 16,-3 3 35-16,3 0 7 0,-6 0 2 0,0 6 0 16,6-4-4-16,-3 3-1 0,0 1 0 0,-3 1 0 15,6 1-37-15,-9 3-7 0,9-1-2 0,-9 1 0 16,9-3 0-16,0 5 0 0,-3-3 0 0,3 4 0 15,0-4 0-15,0 3 0 0,0 0 0 0,3 1 0 16,3-1-8-16,-3-3 8 0,3 1-8 0,3-1 8 16,-3-2-8-16,6 0 8 0,-3-3-8 0,0-2 8 0,3 0-8 15,-3-1 0-15,5 1 0 0,-8-3 8 0,9-3-8 0,-6-2 0 16,3-1 0-16,0 1 0 0,0-6 20 0,-3 1 1 16,0-1 1-16,0-2 0 0,0-1-22 0,-3 1 9 15,0-3-9-15,-3 0 0 0,2-2 16 0,-5-1-4 16,-5 0-1-16,5 1 0 0,0 2 3 0,-9-3 1 15,9 1 0-15,-6 2 0 0,0 2-15 0,-3 1 0 16,3 3 0-16,0-1 0 0,-3 3 28 0,6 0 4 16,-3 3 0-16,6-3 0 0,-3 2-32 0,-3 1 0 15,3-1 0-15,3-2 0 16,0 0-48-16,-9 6-4 0,9-1 0 0</inkml:trace>
  <inkml:trace contextRef="#ctx0" brushRef="#br0" timeOffset="3949.4627">22032 5556 1246 0,'-9'0'35'0,"6"-2"9"0,-3 2-36 0,0 2-8 0,0-2 0 0,0 0 0 15,0-2 25-15,3 2 3 0,3 0 1 0,-6 2 0 16,0-2 39-16,6 0 7 0,0 0 1 0,0 0 1 15,0 0-34-15,3 8-7 0,-3-3-2 0,0-5 0 16,9 6-2-16,-3 2-1 0,3-3 0 0,0-2 0 16,6 2-6-16,0-2-1 0,2-1 0 0,7-2 0 15,0 6-8-15,3-4-1 0,3-2-1 0,2 3 0 0,4-1 5 16,6 1 1-16,-4 0 0 0,4-3 0 0,3 0-20 0,2-3-9 16,4 3 1-16,3-3 0 0,2 1 8 0,1-1 0 15,-1-2 10-15,4 0-10 0,5-1 14 0,1 1-3 16,-1-3-1-16,4 3 0 0,2-1-10 0,-2 1 0 15,-1 3 0-15,-3-1 0 0,1-2 0 0,2 2 0 16,1 0 0-16,-4 3 0 0,-2 0 9 0,-4 0-9 16,-5 3 10-16,6 0-10 0,-10-1 15 0,-2 1-3 15,-4 2-1-15,-5 0 0 0,0 1 0 0,-4-4 0 16,-5 4 0-16,0-1 0 0,-9 0 1 0,0 1 1 16,0-1 0-16,-13 0 0 0,1 0-13 0,3 1 0 15,-3-1 0-15,-9-2-656 0,0-3-124 0</inkml:trace>
  <inkml:trace contextRef="#ctx0" brushRef="#br0" timeOffset="5538.7906">22472 5850 1263 0,'0'0'28'0,"0"0"5"0,0 0 2 0,-3-3 1 0,0-2-36 0,3 5 0 0,0 0 0 0,3-3 0 15,0-2 47-15,0 0 2 0,-3-1 1 0,0 1 0 16,9 0 10-16,-6 2 1 0,3-2 1 0,0 0 0 16,3-1-32-16,0 4-6 0,0-4-2 0,0 4 0 15,3-1-2-15,-1 1 0 0,-2 2 0 0,0 0 0 16,9 0-8-16,-6 2-1 0,-3 1-1 0,-3-1 0 15,-6-2-10-15,12 8 0 0,-6-2 0 0,3-1 8 16,0 0-8-16,-9-5 8 0,0 6-8 0,3 1 8 16,3 1 0-16,-6 0 0 0,-3 3 0 0,-3-3 0 15,0 2-8-15,-3-2 0 0,0 3 0 0,3-3 8 16,-3 5 18-16,3-5 3 0,-3 0 1 0,0 3 0 16,0-3-30-16,0-3 0 0,6 3 0 0,0 0 0 15,0 0 8-15,0-3-8 0,3-5 0 0,0 0 0 0,0 0 0 0,0 11 0 16,3-6 0-16,-3-5 0 0,6 8 0 0,-3 0 0 15,6 0 0-15,0 0 0 0,0-3-18 16,3 3-3-16,0 0-1 0,-3 2 0 0,3-2 13 16,0 0 9-16,-3-3-12 0,0 6 12 0,2-3 0 0,1 0 0 15,-3 0 0-15,-3 0 0 0,3 0 0 0,-6 0 0 16,-3 0 0-16,9-3 0 0,-9 3 0 0,0 0 0 16,-9 2 0-16,9-2 0 0,-6-2 16 0,0 2 4 15,-3-1 1-15,-3-1 0 0,0-1 30 0,-2 3 5 16,2-3 2-16,-3 3 0 0,0-2-3 0,3-4-1 15,3 1 0-15,0-3 0 0,-3 2-23 0,3 1-5 0,0-3-1 0,3 0 0 16,6 0-17-16,-6 0-8 0,-2 0 8 0,8 0-8 16,0 0 0-16,0 0 0 0,-3-5-9 0,3 5 9 31,0 0-93-31,0 0-12 0,0 0-3 0,6-3-564 0,-1-2-112 0</inkml:trace>
  <inkml:trace contextRef="#ctx0" brushRef="#br0" timeOffset="5773.7737">22910 6096 1944 0,'-9'0'55'0,"9"0"13"0,0 0-55 0,0 0-13 0,0 0 0 0,0 3 0 0,-3 2 27 16,3-5 2-16,0 0 1 0,-3 3 0 0,0-1 10 0,3-2 3 15,0 0 0-15,0 0 0 0,0 0-3 0,0 0 0 16,0 0 0-16,0 0 0 0,0 0-40 0,0 0 0 16,0 0-8-16,6 0 8 15,-3 0-144-15,-3 0-20 0,0 0-5 0</inkml:trace>
  <inkml:trace contextRef="#ctx0" brushRef="#br0" timeOffset="6125.6705">23115 5919 1598 0,'0'0'35'0,"-6"2"7"0,-3 4 2 0,0-4 1 0,0 4-36 0,0-1-9 0,0-2 0 0,-2 2 0 16,8 0 0-16,-3 0 0 0,-6-2 0 0,12-3 0 16,0 0 13-16,0 8 7 0,0 0 2 0,0-8 0 15,6 5-22-15,0 3 8 0,3-3-8 0,2-2 0 16,4 2 0-16,-3-2 0 0,0 2 0 0,6-2 0 15,-6 2 0-15,3 1-10 0,0-1 10 0,0 3-10 16,2-3 10-16,-8 3-8 0,9 0 8 0,-6 0-8 16,0 0 8-16,-3 0 0 0,-3-3 0 0,0 3 0 15,0 0 15-15,-3-3 5 0,-3 3 0 0,0 0 1 16,-3 0 40-16,0 0 8 0,-3 0 2 0,-3 0 0 16,3 0-6-16,0 0-1 0,-3-3 0 0,-3 3 0 15,0 0-21-15,0 0-5 0,-2-3-1 0,8-2 0 16,-6 2-20-16,0-2-4 0,6 2-1 0,-9 0 0 0,9-5-12 0,0 3 11 15,6-3-11-15,0 0 10 16,-9 0-32-16,0 0-6 0,9 0-2 0,-3-3-662 16,-3-2-132-16</inkml:trace>
  <inkml:trace contextRef="#ctx0" brushRef="#br0" timeOffset="6285.6763">23047 5980 1332 0,'0'0'29'0,"6"-6"7"0,0 1 0 0,5-3 1 0,1 0-29 0,0 3-8 16,-3-8 0-16,3 2 0 0,-3 0 26 0,0 1 4 0,3 2 1 0,-3 0 0 16,9-3-4-16,-6 3-1 0,-1-2 0 0,-2 2 0 15,6 3-26-15,-3-1 0 0,-3-2-9 0</inkml:trace>
  <inkml:trace contextRef="#ctx0" brushRef="#br0" timeOffset="8152.9427">23502 5964 1177 0,'0'0'25'0,"0"-6"6"0,0 1 1 0,0 5 2 0,0-3-34 0,0-2 0 0,0 0 0 0,0-3 0 15,0 3 40-15,0-1 0 0,0-2 1 0,0 3 0 16,-3 3-8-16,0-4-1 0,0 1-1 0,-3 0 0 16,3 2 1-16,-3-2 1 0,3 5 0 0,-3 0 0 15,0-3 3-15,0 3 0 0,0 0 0 0,0 3 0 16,3-1-16-16,-2 4-2 0,-4-4-1 0,6 4 0 16,-3 2-17-16,0-1 10 0,0 1-10 0,3 0 8 15,0 0-8-15,0 0 0 0,3 0 0 0,-3 0 0 16,3 0 0-16,0 0 0 0,0-8 0 0,0 8 0 15,0-8 0-15,0 0 0 0,0 0 0 0,6 5 0 16,-3-2-12-16,0-1 3 0,9-4 0 0,-6-1 0 16,-3 1-15-16,6-4-2 0,-1 1-1 15,-2 2 0-15,0-2 11 0,3 0 3 0,-3 2 0 0,0-2 0 0,-6 5 13 0,0 0 0 16,0 0 0-16,9 2 0 0,-3 1 0 0,-3 2-9 16,-3-5 1-16,3 11 0 0,0 2 16 0,0 0 4 15,-3-2 1-15,3 5 0 0,-3 0 7 0,0 0 0 16,0-1 1-16,0 1 0 0,-3 0 21 15,3 0 4-15,-3 0 1 0,0-3 0 0,3 0-19 0,0 1-3 16,0-1-1-16,-3-5 0 0,6 0-6 0,-3 0-2 16,0 0 0-16,0-8 0 0,0 0-16 0,0 0-9 15,0 0 1-15,0 0-577 16,0 0-115-16</inkml:trace>
  <inkml:trace contextRef="#ctx0" brushRef="#br0" timeOffset="8526.488">23648 5879 1591 0,'0'0'35'0,"-3"3"7"0,-3 2 2 0,3 0 0 0,3-5-35 0,-6 8-9 0,0 0 0 0,0 0 0 16,-3 0 24-16,6 3 4 0,0-6 0 0,-3 5 0 15,3 4 18-15,-3 2 4 0,6-1 1 0,0 1 0 16,-9 3-35-16,9-1-6 0,0-2-2 0,6 0 0 15,-3 0 7-15,-3 0 1 0,0 0 0 0,9 0 0 16,-3-6-4-16,0 3-1 0,0-2 0 0,3 0 0 16,-3-6-11-16,3 3 12 0,0-8-12 0,0 2 12 15,-6 1-12-15,12-3 8 0,-9 0-8 0,3-3 8 0,-9 3-8 0,8-2 0 16,4-3 0-16,-6-1 8 0,0 1-8 0,-3 0 0 16,-3 5 0-16,0 0 8 0,3-6-8 0,-3 1 0 15,-3 0 0-15,3 5 0 0,-3-3 0 0,-9 1 0 16,3-1 0-16,3 0 0 0,-2 1 0 0,-1 4 8 15,0 1-8-15,0-3 8 0,-3 5 1 0,3-2 0 16,0-1 0-16,6 1 0 0,-3 2-9 0,3-2 0 16,3-3 0-16,0 0 0 0,0 0-23 0,0 0 0 15,0 0 0-15,0 0-884 16</inkml:trace>
  <inkml:trace contextRef="#ctx0" brushRef="#br0" timeOffset="8856.2978">23934 5927 1591 0,'-15'13'35'0,"9"-5"7"0,-3-3 2 0,6 3 0 0,-6 0-35 0,0 3-9 0,3 2 0 0,0 3 0 15,-3-3 48-15,6 3 7 0,-3-3 1 0,6-2 1 16,0 4 2-16,6-1 0 0,-3 2 0 0,6-1 0 15,0-1-44-15,0-4-15 0,3 1 9 0,0 2-9 16,0-5 8-16,6-3-8 0,-7 1 8 0,10-1-8 16,-3-2 8-16,-6-1-8 0,3-2 8 0,-3-2-8 0,3-4 12 15,-6 4-2-15,0-4-1 0,5-2 0 0,-8 0 15 0,3 1 4 16,-3-4 0-16,-3 0 0 0,0 1 12 0,-3-1 2 16,-3 1 1-16,-3-1 0 0,0-2-7 0,0 0 0 15,0-3-1-15,-2 5 0 0,-1-2-17 0,0 0-3 16,0-3-1-16,0 0 0 15,-3 0-106-15,3 0-20 0,-3 3-5 0</inkml:trace>
  <inkml:trace contextRef="#ctx0" brushRef="#br0" timeOffset="9309.0757">23014 6678 1769 0,'0'0'50'0,"0"0"11"0,-3 0-49 0,3 0-12 16,0 0 0-16,0 0 0 0,0 0 48 0,0 0 8 15,0 0 0-15,0 0 1 0,0 0-13 0,0 0-4 16,0 0 0-16,0 0 0 0,0 0-25 0,0 0-6 16,0 0-1-16,0 0-621 15,3 5-125-15</inkml:trace>
  <inkml:trace contextRef="#ctx0" brushRef="#br0" timeOffset="9444.191">23061 7178 1381 0,'-8'5'39'0,"8"-5"9"0,-3 3-39 0</inkml:trace>
  <inkml:trace contextRef="#ctx0" brushRef="#br0" timeOffset="9741.8398">23115 8062 2026 0,'-3'10'44'0,"-6"-2"10"0,9-2 2 0,0-6 1 0,0 10-45 0,0 1-12 15,-3-3 0-15,3 0 0 0,3 2 8 0,-3 1-8 16,9-3 12-16,-9 0-4 0,6-3-8 0,-3 3 0 0,-3-3 0 0,3 3 0 31,6-2-116-31,-3 1-24 0,-3 4-6 0</inkml:trace>
  <inkml:trace contextRef="#ctx0" brushRef="#br0" timeOffset="9862.4152">23082 8607 1447 0,'-9'24'32'0,"6"-8"6"0,0-3 2 0,0 3 0 0,0 2-32 0,1 1-8 0,4 2 0 0,-2-3 0 16,3-2 25-16,0 0 3 0,0-3 1 0,3 1 0 15,0 2-14-15,3-3-3 0,-6-3-1 0,3 4 0 16</inkml:trace>
  <inkml:trace contextRef="#ctx0" brushRef="#br0" timeOffset="9976.4628">23061 9522 1396 0,'-8'19'40'0,"8"-9"8"0,0 1-39 0,0 2-9 15,0 1 0-15</inkml:trace>
  <inkml:trace contextRef="#ctx0" brushRef="#br0" timeOffset="10240.8457">23145 10710 1220 0,'-12'19'27'0,"12"-11"5"0,-3 0 2 0,3 2 0 0,0 1-34 0,0-1 0 0,0 4 0 0,3-4 0 31,-3 1-44-31,6-1-16 0,-12 1-4 0,6 0 0 0</inkml:trace>
  <inkml:trace contextRef="#ctx0" brushRef="#br0" timeOffset="10409.1164">23148 11377 1098 0,'6'29'24'0,"-6"-13"4"0,6 3 2 15,-6 4 2-15,0 1-32 0,3 3 0 0,0-1 0 0,0 1 0 0,-3 2 0 0,3-3-13 16,-3 1 1-16,3 2 0 0,0 0 12 0,0-3 0 16,-3 1 0-16,0-1 0 15,3 3-26-15,-3 0-2 0,-3-2-1 0,0-1-267 16,3 1-52-16</inkml:trace>
  <inkml:trace contextRef="#ctx0" brushRef="#br0" timeOffset="22145.4825">15992 13488 752 0,'0'0'16'0,"0"0"4"0,-3-2 1 0,-3-1 0 0,0 3-21 0</inkml:trace>
  <inkml:trace contextRef="#ctx0" brushRef="#br0" timeOffset="22963.7704">15986 13507 903 0,'0'0'20'0,"0"0"4"0,0 0 0 0,6-3 2 0,0-2-26 0,-6 5 0 0,3-8 0 16,0 0 0-16,0-2 72 0,-3 2 10 0,-3-3 2 0,0 0 0 15,0 4-15-15,0-4-2 0,-3 0-1 0,-3 1 0 16,0-3 2-16,-3 2 0 0,0-2 0 0,-2 0 0 16,-1 2-18-16,-3-5-3 0,3 0-1 15,-3 0 0-15,-6 0-26 0,3 3-4 0,-2-3-2 0,-7 0 0 16,3 3-14-16,-3-3 0 0,-1500 3 0 0,2995 0 0 15,-1501-3 0-15,-3 0-10 0,-2 0 10 0,-4 3-8 16,-2 0 8-16,-1 0 11 0,0 5-3 0,-2-3 0 16,2 0 13-16,-3 4 3 0,-2 1 0 0,-4 4 0 15,1-1 3-15,-1 3 1 0,1 3 0 0,-1 2 0 16,1 0 33-16,-7 3 7 0,1 0 2 0,-1 3 0 16,0 2-112-16,1 5-22 15,2-2-5-15,1 0-1 0,-1 3 2 0,7-1 0 0,-4 1 0 0,4 2 0 0,-1 3 101 16,3-3 21-16,4 3 4 0,5 2 1 0,4 1-59 15,2-1 0-15,0 3-17 0,6 0 4 0,1 3 1 0,5 2 1 16,3 1 0-16,6 2 0 0,0-3-5 0,6 1-2 16,0 2 0-16,3 0 0 0,3 0 0 0,6 2 0 15,0 1 0-15,3 2 0 0,3 1 6 0,6-1 2 16,0 3 0-16,6-3 0 0,0-2-3 0,8 0-1 16,1-6 0-16,3 3 0 0,6 0 14 0,2-5-12 15,4-3 12-15,5 3-12 0,1-3 4 0,3 0 8 16,2-5-13-16,7-3 5 0,2-2 8 0,4-1 0 15,-1-2 0-15,4-3-8 0,-1-2 8 0,6-6 8 16,1 0-8-16,2 1 11 0,4-4 3 0,-1-2 1 16,0-5 0-16,-2 0 0 0,2-3-3 0,-3-3 0 0,-5 1 0 0,-1-4 0 15,-2-1 0-15,-7-1 0 0,-2-3 0 0,-4 1 0 16,-2-4 2-16,-7 1 0 0,-5 0 0 0,-3-3 0 16,-4 1 11-16,-5-1 3 0,-6-3 0 0,-3 3 0 15,-4-2-12-15,1 0-1 0,-6-4-1 0,-3 1 0 16,-6-2 16-16,0-4 3 0,-3 1 1 0,-3-3 0 15,-3-3-10-15,-3 0-3 0,0-2 0 0,-6 2 0 16,0 1-6-16,-3-6-2 0,0 0 0 0,-2-3 0 16,-7 3-2-16,-3 0-1 0,-3 0 0 0,-5 3 0 15,-1 2-10-15,-3 3 0 0,-3 3 0 0,-2 5 0 16,-4 2 0-16,-2 1 0 0,-7 4 0 0,-6 7 0 16,-8 1-11-16,-3 9 11 0,-10 5-8 0,-5 8 8 15,-15 5-22-15,0 8 1 0,-6 6 0 0,2 5 0 16,-5 7-179-16,6 6-35 0,3 0-7 15</inkml:trace>
  <inkml:trace contextRef="#ctx0" brushRef="#br0" timeOffset="41003.5922">16013 6033 1332 0,'0'0'29'0,"0"0"7"0,0 0 0 0,0 0 1 0,0 0-29 0,0 0-8 15,0 0 0-15,-6 0 0 0,0-3 88 0,6 3 16 16,0 0 3-16,-6 0 1 0,0 0-23 0,6 0-4 16,-6-3-1-16,6 3 0 0,0 0-28 0,0 0-7 0,0 0-1 0,0 0 0 15,0 0-19-15,0 0-4 0,0 0-1 0,6-2 0 16,-3-4-10-16,-3 6-2 0,0 0-8 0,9 0 12 15,0 0-12-15,0 0 8 0,0 0-8 16,0 0 0-16,0 0 11 0,0 3-11 0,3-3 12 16,-4 0-12-16,1 3 9 0,3-3-9 15,0 0 0-15,0 2 9 0,-3-2-9 0,3 0 0 16,-3 0 0-16,3 3 8 0,-3-3-8 0,0 3 10 0,0-3-10 0,-3 0 10 16,2 0-10-16,1 0 0 0,-6-3 0 0,3 3 0 15,-6 0-20-15,0 0 1 0,0 0 0 0,6 3 0 31,-3-3-30-31,-3 0-7 0,0 0 0 0,0 0-1 16,0 0-38-16,0 0-7 0,0 0-2 0,0 0-441 0,0 0-89 0</inkml:trace>
  <inkml:trace contextRef="#ctx0" brushRef="#br0" timeOffset="41198.6545">16037 6138 1263 0,'0'0'28'0,"0"0"5"0,0 0 2 0,0 0 1 0,0 0-36 0,0 0 0 16,0 0 0-16,0 0 0 0,0 0 87 0,0 0 10 16,9 0 3-16,0 3 0 0,-9-3-8 0,9 3-2 15,0-3 0-15,2 2 0 0,-2-2-25 0,0-2-5 16,3 2 0-16,-3 0-1 0,3 0-21 0,0 0-4 16,0-3-1-16,0 0 0 0,0 1-33 0,0-1 0 0,-1 0 0 0,4 1-1011 15</inkml:trace>
  <inkml:trace contextRef="#ctx0" brushRef="#br0" timeOffset="43951.8154">16474 5895 1011 0,'0'0'28'0,"0"0"8"0,0 0-36 0,0 0 0 0,0 0 0 0,0 0 0 16,0 0 93-16,-3-5 12 0,0-1 3 0,3 6 0 15,0 0-28-15,-6-2-4 0,0-4-2 0,6 6 0 16,0 0-30-16,0 0-7 0,-5 0-1 0,-1-2 0 15,3 4-22-15,3-2-5 0,-9 3-1 0,3 0 0 0,0 7-8 0,0-2 0 16,3-2 0-16,0 1 0 0,0 7 0 0,0-6-11 16,-3 5 11-16,6 0-8 0,0 6 8 0,0-4 11 15,0 1-3-15,3 0 0 0,0 3-8 0,3-3 0 16,-3-1 0-16,0-1 0 0,3-1 0 0,0-2-17 16,0-1 4-16,0 1 1 0,-3-3 12 0,3 0 0 15,2-3 12-15,-2-2-12 0,-6-3 24 0,9 0-1 16,-3 0-1-16,0-3 0 0,0-2 23 0,3-3 5 15,0 0 1-15,-3-3 0 0,0 1 8 0,0-1 1 16,-3-5 1-16,0 3 0 0,3-3-15 0,-6 0-3 16,3 0-1-16,-3 0 0 0,0 3-10 0,0-3-3 0,-3 3 0 0,3 0 0 15,-6 2-17-15,3-2-4 0,0 2-8 0,0 1 12 16,-3-1-12-16,3 3 8 0,0 3-8 0,3-3 0 16,-3-3-11-16,0 6-8 0,3 5-1 0,0 0-1 31,0 0-145-31,0 0-29 0,0 0-5 0</inkml:trace>
  <inkml:trace contextRef="#ctx0" brushRef="#br0" timeOffset="44186.2943">16680 6077 1414 0,'0'0'40'0,"0"0"9"16,0 0-39-16,0 0-10 0,-3 6 0 0,3-6 0 0,0 0 96 0,0 8 18 16,-3-3 3-16,3-5 1 0,0 0-59 0,0 5-12 15,0-5-3-15,-3 6 0 0,0-1-18 0,3-5-4 16,0 0-1-16,0 0 0 0,0 0-32 0,0 0-6 16,0 0-2-16,0 0-569 15,9 0-113-15</inkml:trace>
  <inkml:trace contextRef="#ctx0" brushRef="#br0" timeOffset="44545.6872">16784 5950 1422 0,'0'0'31'0,"0"0"6"0,0 0 2 0,0 0 1 0,-6-2-32 0,6 2-8 0,0 0 0 0,-6 0 0 16,-3 2 48-16,3-2 8 0,6 0 2 0,0 0 0 15,-6 8-45-15,3 0-13 0,0 3 0 0,3 0 8 16,0-4-8-16,3 4-12 0,-3 2 4 0,3 1 0 16,3-4 8-16,-3 3 0 0,-3-2 0 0,0-1 0 15,3-2 0-15,0 0 11 0,6 0-3 0,-6-2 0 16,-3-1 6-16,0-5 1 0,9 5 0 0,-3 0 0 16,-6-5 22-16,0 0 5 0,9-2 1 0,0-1 0 15,9-2 26-15,-10 0 6 0,-2-3 1 0,0 0 0 16,3-3-16-16,-6 1-4 0,0-1 0 0,-3 0 0 15,-3-2-9-15,6 3-3 0,0-4 0 0,-3 1 0 16,-3 0-24-16,3 2-4 0,0-2-2 0,0 5 0 16,-6 0-5-16,0-2-1 0,3 2 0 0,0 2 0 0,3 6-8 0,-3-8-14 15,-3 6 3-15,6 2 1 16,3-5-51-16,-3 5-11 0,-5-3-1 0,5 3-631 16,2-3-125-16</inkml:trace>
  <inkml:trace contextRef="#ctx0" brushRef="#br0" timeOffset="45086.0155">17037 5911 1371 0,'0'0'30'0,"0"0"6"0,0 0 2 0,0 0 1 0,0-5-31 0,0-3-8 0,-3 2 0 15,0 4 0-15,3 2 96 0,-3-8 17 0,-3 2 4 0,-3 1 1 16,0 2-43-16,3 1-9 0,0-1-2 0,0 3 0 16,-3-2-33-16,3 2-7 0,0 0-2 0,6 0 0 15,0 0-22-15,-5 0 8 0,-4 2-8 0,3-2 0 16,3 5 0-16,0 1 0 0,-3-4 0 0,3 6 0 16,3-2 0-16,-3 2 0 0,0 0 0 0,0-1-8 15,0 4 8-15,6-3-8 0,0 0 8 0,0 2-8 16,0 1 8-16,0 2-12 0,6-5 12 0,0 3-12 15,-3 2 12-15,2-5 0 0,-2 5-9 0,3-2 9 0,3-1 0 16,-3 1 0-16,-3-3 0 0,0 2 0 0,3-2 0 16,-3 3-11-16,-3 2 11 0,0-2-8 0,3-1 8 0,-3-2 0 15,-3 0 8-15,0 0-8 0,0 0 0 0,-3 0 0 16,0-3 0-16,3 3 0 0,-6-2 0 0,0-1 0 16,6-5 0-16,-3 8 0 0,-3-3 21 0,0 0 0 15,0-2 0-15,3 0 0 0,3-3 17 0,-6 0 3 16,-3 0 1-16,3-3 0 0,3 0-12 0,-3-2-2 15,0 0-1-15,1 2 0 0,-1-2 3 0,3 0 1 16,3-1 0-16,-6-2 0 0,3 3-16 0,0-5-3 16,3 2-1-16,3 0 0 0,-3 0-11 0,0-3 12 15,3 3-12-15,0-2 12 0,3-1-12 0,-3 3 0 0,0-3 9 16,2 4-9-16,4-1 0 0,-3-3-18 0,-3 3 3 0,6-2 1 31,0-1-17-31,0 3-3 0,0 0-1 0,0 0 0 16,-3-2-99-16,6-1-20 0,0 0-4 0,-3 6-453 0,-3-3-90 0</inkml:trace>
  <inkml:trace contextRef="#ctx0" brushRef="#br0" timeOffset="45355.25">17201 5871 1368 0,'0'0'30'0,"0"0"6"0,0 0 2 0,0 0 0 0,0 0-30 0,0 0-8 0,0 0 0 0,0 0 0 15,0 0 49-15,0 0 9 0,-3 8 2 0,0-3 0 16,3-5-2-16,0 6 0 0,-6-1 0 0,6-5 0 15,0 0-34-15,0 8-8 0,-6 0 0 0,6 0-1 16,-3 0 12-16,3-8 2 0,3 8 1 0,-3 2 0 16,-6-2-2-16,6-8-1 0,6 8 0 0,-3-3 0 0,-3-5-4 15,3 8-1-15,3-2 0 0,3-1 0 0,-3 0-6 0,-6-5 0 16,0 0-1-16,8 3 0 0,1 2 4 0,0-5 1 16,-9 0 0-16,9 3 0 0,0-1-20 0,0-4 0 15,0-1 0-15,-9 3 0 16,0 0-35-16,6-3-10 0,6-2-3 0,-12 5 0 15,3-8-52-15,3 0-10 0,0 0-2 0,3 0-438 16,-3-2-87-16</inkml:trace>
  <inkml:trace contextRef="#ctx0" brushRef="#br0" timeOffset="45581.0469">17287 5794 1011 0,'3'0'28'0,"-3"0"8"0,0 0-36 0,0 0 0 0,3 6 0 0,-3-1 0 15,3 0 71-15,-6 3 7 0,-3 0 2 0,6 3 0 16,3-3-23-16,-3 2-4 15,-3 3-1-15,3 1 0 0,3-1 4 0,-3 3 0 0,-6 0 0 0,3 2 0 16,0 1-4-16,3-3 0 0,-3 2 0 0,0 1 0 16,-3-1-25-16,0 1-6 0,9-1-1 0,0-5 0 15,0 3 10-15,0-2 2 0,-3 1 0 0,3-1 0 16,6-4-20-16,-6-2-3 0,-3 0-1 0,3 0 0 16,6-3-8-16,-3 1 12 0,-6-6-12 0,0 0 12 15,6 2-53-15,0-2-11 0,0-2-1 0,-6 2-530 16,0 0-105-16</inkml:trace>
  <inkml:trace contextRef="#ctx0" brushRef="#br0" timeOffset="45933.9087">17471 5839 1250 0,'0'0'35'0,"0"0"9"0,0 0-36 0,0 0-8 15,0 0 0-15,0 0 0 0,0 0 80 0,0 0 15 16,-2 3 2-16,2-3 1 0,-3 3-67 0,0 5-14 15,-6 2-2-15,3-2-1 0,0 0-14 0,3 3 0 16,-3 2 8-16,0 0-8 0,0 3 0 0,0 0 0 16,3 0 0-16,3 0 0 0,-6-1 0 0,6 1 9 15,0-2-9-15,0-1 8 0,3 0 8 0,0 0 0 0,0 0 1 16,0-2 0-16,6 0 10 0,-3-3 1 16,-3 0 1-16,3-1 0 0,3-1-15 0,0-1-3 0,0 0-1 0,-4-2 0 15,4 0 16-15,0-3 3 0,0 0 1 0,0-3 0 16,0 0 0-16,-3 1 0 0,3-4 0 0,0-2 0 15,-3 3-1-15,-3-3 0 0,3 0 0 0,-3-2 0 16,0 2-7-16,3-3-2 0,-9 1 0 0,3 2 0 16,0 2-7-16,-6 1-1 0,-3-3-1 0,3 3 0 15,0 0-11-15,0 2 0 0,-3 3 9 0,0 3-9 16,0-1 0-16,0 1 0 0,3 2-10 0,-3 0 10 16,0 1-135-16,4 2-20 0,2 2-4 15</inkml:trace>
  <inkml:trace contextRef="#ctx0" brushRef="#br0" timeOffset="46498.8238">16433 6419 1490 0,'0'0'32'0,"0"0"8"0,0 0 0 0,0 0 3 0,0 0-35 0,0 0-8 0,0 0 0 0,0 0 0 16,0 0 30-16,-3 10 4 0,3 1 1 0,0 0 0 15,3 2-18-15,0-3-3 0,-3 4-1 0,0-1 0 0,3 3 10 16,0 0 1-16,0-1 1 0,0 1 0 0,0 0-4 16,0 3-1-16,-3-6 0 0,-3 3 0 0,3 0-8 0,0 0-1 15,3-3-1-15,-3 0 0 16,0 0 8-16,2 0 2 0,-2-5 0 0,3 0 0 15,-3 0-2-15,3 0 0 0,0-2 0 0,-3-1 0 16,0-5-46-16,0 0-10 0,0 0-2 0,0 0-528 16,0 0-105-16</inkml:trace>
  <inkml:trace contextRef="#ctx0" brushRef="#br0" timeOffset="46721.3501">16320 6585 1515 0,'-15'0'33'0,"15"0"7"0,0 0 2 0,0 0 1 0,0 0-35 0,0 0-8 0,0 0 0 0,0 0 0 16,0 0 63-16,0 0 10 0,0 0 3 0,12 3 0 15,2 0-24-15,-2-1-5 0,0-2-1 0,3 0 0 16,0 0 4-16,0 0 1 0,3 0 0 0,-3-2 0 16,-3 2-25-16,2-3-5 0,1 3-1 0,0 0 0 15,-6-3-7-15,3 3-1 0,0-2-1 0,-3 2 0 31,3-3-46-31,-3 3-9 0,-3-2-1 0,-6 2-1 0</inkml:trace>
  <inkml:trace contextRef="#ctx0" brushRef="#br0" timeOffset="47294.2409">16760 6556 1724 0,'0'0'38'0,"0"0"8"0,-6 3 2 0,3-3 0 0,3 0-39 0,-3 3-9 0,-6-3 0 0,0 2 0 16,6 4 24-16,-3-4 4 0,-3 4 0 0,1-1 0 15,-4 3-20-15,9 0-8 0,0 0 8 0,-3 2-8 16,-3 1 0-16,6 2 0 0,6-2 0 0,-3 5 0 16,0-1 0-16,0-1 0 0,6 1 0 0,0 1 0 15,3 0 0-15,-3-3 0 0,0 1 0 0,-1-4 0 16,7-2 16-16,-3-2-1 0,-6 1-1 0,6-4 0 16,0 0 19-16,0-1 4 0,3-2 1 0,-12 0 0 15,9-2-14-15,3-4-4 0,6-1 0 0,-9-4 0 16,-6 0 20-16,6 1 3 0,-1-3 1 0,-2-1 0 15,0 1-28-15,-3 0-4 0,0 0-2 0,-3-1 0 0,6-1 18 0,-9 1 4 16,0 1 1-16,-3 2 0 0,6 1-9 0,-3-1-3 16,-3 1 0-16,-2 4 0 0,2-2-21 0,3 3 0 15,0 0 0-15,-3 0 0 16,-3 2-37-16,3-2-12 0,6 5-3 0,0 0-1001 16</inkml:trace>
  <inkml:trace contextRef="#ctx0" brushRef="#br0" timeOffset="47472.6657">17013 6710 1392 0,'-6'8'40'0,"6"-8"8"0,0 0-39 0,-3 8-9 0,-3 0 0 0,0 0 0 16,6-3 57-16,0-5 10 0,0 0 1 0,-6 3 1 15,3-1-35-15,3-2-7 0,0 0-2 0,0 0 0 16,0 0-36-16,9-5-7 0,3-3-2 0,0 0 0 15</inkml:trace>
  <inkml:trace contextRef="#ctx0" brushRef="#br0" timeOffset="47746.7952">17171 6482 1321 0,'0'0'28'0,"-6"3"7"0,6-3 1 0,0 0 2 0,0 0-30 15,-6 5-8-15,-6 3 0 0,6 0 0 0,3 0 30 16,0 3 5-16,-6-1 1 0,6 3 0 0,-3-2-15 0,3 2-2 15,0 0-1-15,0 1 0 0,-3-1-6 0,6 0-2 16,3-2 0-16,0-1 0 0,0 4 3 0,3-4 1 16,3 1 0-16,0-3 0 15,0 0 6-15,0-3 2 0,0 0 0 0,3-2 0 0,3-3 18 0,-15 0 3 16,0 0 1-16,6-3 0 0,6 1 16 0,-1-4 3 16,-2 1 1-16,-3 0 0 0,-6 5 4 0,3-8 2 15,-3 2 0-15,-6-4 0 0,-6 5-19 0,7-3-4 16,5 2-1-16,0-2 0 0,-6 3-30 0,3-3-7 15,3 3-1-15,-3 0 0 0,0-1-8 0,3 1-11 0,-6-3 3 0,3 3-733 16,9-3-147 0</inkml:trace>
  <inkml:trace contextRef="#ctx0" brushRef="#br0" timeOffset="48132.712">17239 6464 1728 0,'-3'0'38'0,"3"0"8"0,0 0 2 0,0 0 0 0,3 0-39 0,-3 0-9 0,0 0 0 0,6-6 0 16,3 4 46-16,-3-1 7 0,-6 3 2 0,6 0 0 16,9-2-15-16,-3-1-4 0,-3 6 0 0,0-3 0 15,3 2-19-15,-3 1-4 0,3-3-1 0,-4 2 0 16,-8-2-4-16,9 3-8 0,6 0 11 0,-3 2-11 15,0-2 9-15,0-1-9 0,-3 4 0 0,0-4 9 0,-3 4-9 0,-6-6 0 16,0 0 0-16,6 8 8 0,0-1-8 0,-3 4 0 16,-6 0 0-16,3-1 8 0,0 1-8 0,-3-1 8 15,0 1-8-15,0 2 8 0,-3 0-8 0,0 3 10 16,6-2-10-16,-6 1 10 0,0-1-10 0,0 2 12 16,3-3-12-16,0 0 12 0,0 0-3 0,0 0 0 15,0-2 0-15,3 2 0 0,3-5 2 0,-3 3 0 16,-3 2 0-16,3-5 0 0,3 0-11 0,0-3 8 0,-3-5-8 15,0 8 8 1,0-3-41-16,0-5-9 0,6 6-2 0,-6-1 0 16,-3-2-40-16,3-3-8 0,6-3-1 0,-6 3-481 0,0 0-96 0</inkml:trace>
  <inkml:trace contextRef="#ctx0" brushRef="#br0" timeOffset="48568.041">17623 6424 1378 0,'0'0'30'0,"0"0"6"0,0 0 2 0,-3-5 2 0,3 5-32 0,0 0-8 0,0 0 0 0,-3-3 0 16,3 3 59-16,0 0 10 0,0 0 3 0,0 0 0 0,0 0-49 15,-3 8-10-15,-3 0-1 0,0 3-1 0,1 2 6 0,-1 0 2 16,0 0 0-16,0 6 0 0,-3-6 2 0,3 6 1 16,3-4 0-16,0 4 0 0,-3-1-13 0,0 1-9 15,3-3 12-15,3 2-12 0,0 4 18 0,0-7-3 16,0 1-1-16,6 3 0 16,3-6 18-16,-3-2 3 0,-3 2 1 0,3-3 0 0,3 1-23 0,0-3-4 15,-6-3-1-15,2-2 0 0,4 2 11 0,-3-2 1 16,6-3 1-16,-6-3 0 0,-3 1 7 0,3-6 2 15,3 0 0-15,-3 0 0 0,0 2-18 0,-3-1-4 0,3-4-8 0,-3 3 12 16,3 0-12-16,-6 0 0 0,-6 0 0 0,0 0 0 16,9 0 0-16,-3 3 0 0,-9-3 8 0,3 3-8 15,0 2 0-15,0 1-15 0,-3-1 3 0,3 3 1 16,-6 0 2-16,6 0 0 0,6 0 0 0,-6 3 0 31,0-3-25-31,6 0-5 0,0 0-1 0,0 0-588 0,0 0-117 0</inkml:trace>
  <inkml:trace contextRef="#ctx0" brushRef="#br0" timeOffset="49303.5332">17873 6488 1364 0,'0'0'30'0,"0"0"6"0,0 0 2 0,6-6 0 0,0 1-30 0,-3 0-8 0,3-3 0 0,-3 0 0 15,0 3 116-15,0-3 23 0,0 0 4 0,-3 0 1 16,0 0-44-16,0 0-8 0,3 0-1 0,-3 8-1 16,-3-11-33-16,3 3-6 0,0-2-2 0,0 2 0 15,0 8-25-15,0 0-4 0,-6-3-2 0,6 3 0 0,-6-5-18 16,0 5 0-16,0 0 0 0,-3 5 0 15,3 1-13-15,-3 1-3 0,1 1-1 0,-1 0 0 0,0 3 1 0,3 2 0 16,-3 3 0-16,3 0 0 0,0 0 7 0,3-3 9 16,0 0-13-16,-3 3 5 0,0-3 8 0,6-5 0 15,0 3 0-15,3-1 0 0,0-4 0 0,0 2 9 16,-3-8-1-16,9 2-8 16,3 1 8-16,-3-3-8 0,0-3 0 0,0 1 0 0,2-6 0 0,-2 2-12 15,0-1 0-15,0-1 0 0,-3 2-8 0,3-4-2 16,0 2 0-16,-3 0 0 0,-3 3 10 0,0 5 3 15,3-3 0-15,-6 3 0 16,0 0-16-16,0 0-3 0,6 5-1 0,-3 6 0 16,0-1 1-16,0 1 1 0,-6 2 0 0,3 3 0 0,0-3 7 0,0 3 2 0,0 3 0 0,-3-3 0 15,3-1 18-15,-3 4 12 0,0-3-1 0,3 0-1 16,-3 2 0-16,0-2 0 0,3 3 0 0,-3-4-593 16,0 4-118-16</inkml:trace>
  <inkml:trace contextRef="#ctx0" brushRef="#br0" timeOffset="49933.8645">16772 7093 1378 0,'9'0'30'0,"-9"0"6"0,0 0 2 0,0 0 2 0,0 0-32 0,0 6-8 16,-3-1 0-16,-3 0 0 0,3 1 14 0,0 2 2 15,6-3 0-15,-6 0 0 0,-6 0-29 0,6 1-6 16,6-1-1-16,0 0-598 16</inkml:trace>
  <inkml:trace contextRef="#ctx0" brushRef="#br0" timeOffset="50057.2842">16808 7673 862 0,'-6'21'24'0,"6"-13"6"0,6 3-30 0,-6-3 0 16,-6-1 0-16,6-7 0 0,6 14 34 0,-3-4 1 0,-6 1 0 0,3-1-440 16</inkml:trace>
  <inkml:trace contextRef="#ctx0" brushRef="#br0" timeOffset="50685.3429">16832 10554 1231 0,'11'19'27'0,"-5"-3"5"0,-6 7 2 0,0 1 1 0,3-3-35 15,0-2 0-15,0-1 0 0,-3 1 0 0,0 0 66 0,0-1 6 16,6-2 2-16,-6 0 0 0,0 0-45 0,0 0-9 16,3-1-1-16,0-4-1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58:56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18448 4956 1666 0,'0'0'36'0,"0"0"8"0,-6 0 2 0,0 0 2 0,3-3-39 0,-6 0-9 0,3 3 0 0,-3-2 0 16,0-1 10-16,-3 0 0 0,3 3 0 0,-6-2 0 16,4-1-1-16,-4 0 0 0,0 1 0 0,0-1 0 15,-3 1 3-15,0-1 1 0,3-2 0 0,-6 2 0 16,4 0 11-16,-1 1 1 0,-3-4 1 0,3 4 0 16,-3-4 13-16,3 4 2 0,1-1 1 0,-1 1 0 15,0-1-6-15,0 0-2 0,0-2 0 0,-3 2 0 16,-3 1 0-16,1-1 0 0,-4-2 0 0,0-1 0 15,-3 4-11-15,3-4-3 0,-2 4 0 0,-1-3 0 16,0-1 0-16,0 4-1 0,4-4 0 0,-4 1 0 16,3-3-10-16,3 3-1 0,-3-1-8 0,4 1 12 15,-4 0-12-15,-3 0 8 0,-3-1-8 0,-2-2 0 16,-1 3 9-16,-3-3-9 0,1 3 8 0,2-3-8 16,0 0 8-16,3-3-8 0,1 3 8 0,2-2-8 15,-6-1 0-15,3 3 0 0,1-2 0 0,-4 2 0 16,-6-3 10-16,4 3 0 0,-4 0 0 0,3 0 0 0,0-2-10 0,4 2 10 15,-1 0-10-15,3 0 10 0,4 0-10 0,-4-2 0 16,-3 2 9-16,-3-3-9 0,1 0 8 0,-1 1-8 16,-3-1 10-16,4 3-10 0,-4-2 8 0,6-1-8 15,1 3 0-15,2-2 0 0,0-1 12 0,3 0-4 16,-5 1-8-16,-1-3 12 0,-3-1-12 0,0 1 0 16,-2 3 8-16,-1-4-8 0,0 1 0 0,4 0 0 15,2-3 0-15,9 5 0 0,0-4 0 0,-2 1 0 16,-1 1 0-16,0-3 0 0,-6 0 0 0,1-2 0 15,-1 2 0-15,-12-5 0 0,4 0 0 0,-1-1 0 16,3 4 0-16,1-1 0 0,2-2 0 0,0 3 0 0,4-1 0 0,-1-2 0 16,0 0 0-16,0 2 0 0,1 1 0 0,-1-3 0 15,-3 0 0-15,4-1 0 0,-1-1 0 0,0 1 0 16,0-1 0-16,4-1 0 16,-1 0 0-16,0 0 0 0,3 0 0 0,1 1 0 0,-1-1 0 0,0 3 0 15,0-1 0-15,1 1 0 0,-7 0 0 0,6 3 0 16,-3-1 0-16,1-2 0 0,2 0 0 0,0 2 0 15,-3-2 10-15,4 5-10 0,-1-5 10 0,0 0-10 16,0 2 0-16,1-2 0 0,-1 5 0 0,-3-8-10 16,0 1 10-16,1 1 0 0,-1 7 0 0,0-12 0 15,3 6 0-15,-2 0 0 0,-1-3 0 0,0 5 0 16,0-4 0-16,4 1 0 0,-1 1 0 0,-3 3 0 16,3-6 0-16,1 0 0 0,-4 3 0 0,-3-3 0 15,0 0 0-15,4 1 0 0,-4-1 0 0,3 0 0 0,0 3 0 16,-2-6 0-16,5-2 0 0,0 3 8 0,-3 2-8 0,4-3 0 15,-1 4 0-15,3-4 0 0,-6 1 0 0,1 2 9 16,-1 3 0-16,0-6 0 0,0 3 11 0,1 1 1 16,2-1 1-16,-3 0 0 0,3 0-22 0,1 6 0 15,-1-6 0-15,-3 3 0 0,3 0 0 0,1 2 12 16,-1-5-4-16,-3 8 0 0,0 0 3 0,4 1 1 16,-1 1 0-16,3 1 0 0,0 0 6 0,0 5 2 15,4-3 0-15,2 3 0 0,0 3 5 0,0-5 2 16,0 2 0-16,6 2 0 0,-2-2-27 0,2 3 0 15,0 2-9-15,3-2 9 0,0 3-15 0,0-4 4 0,3 6 1 16,0-5-851-16,-3 2-171 16</inkml:trace>
  <inkml:trace contextRef="#ctx0" brushRef="#br0" timeOffset="1889.3074">10759 1659 787 0,'0'0'22'0,"0"0"6"0,0 0-28 0,0 0 0 16,-6-3 0-16,3-5 0 0,0 3 71 0,0-3 9 15,0 3 1-15,1-6 1 0,-1 3 5 0,0 0 1 16,0 3 0-16,0-8 0 0,0 5 1 0,0-5 1 15,0 7 0-15,3-7 0 0,-3 5-24 0,0 3-5 16,0-6-1-16,3 9 0 0,-3-4-21 0,3 6-5 16,-3-8-1-16,3 8 0 0,0 0 1 0,0 0 0 15,0 0 0-15,0 0 0 0,0 0-7 0,0 0-2 16,-3 8 0-16,0 0 0 0,3 3-13 0,0 2-2 16,0 0-1-16,3 1 0 0,0 4-9 0,-3-5 0 15,3 1 0-15,0-1 8 0,3 3-8 0,0 0 0 16,-3-1 0-16,3 4 0 0,0-6 0 0,2 0 0 0,4 6 0 15,-3-6 0-15,0 0 0 0,6 1-9 0,-6-9 9 16,3 3 0-16,0-3-12 0,0 3 12 0,0-8-12 16,3 5 12-16,-7-5 0 0,4-5-8 0,-12 5 8 0,12 0 0 15,0-8 0-15,-3 3 0 0,0-3 0 0,-3 3 0 16,0-9 8-16,0 4 4 0,-3-1 2 0,0-2 0 16,-3 0 6-16,3 2 0 0,-3-2 1 0,0 0 0 15,0 0-11-15,-3-6-2 0,0 6-8 0,0 0 12 16,0-1-12-16,0 1 8 0,0 0-8 0,-3 0 0 15,3-1 8-15,0 6-8 0,0-2 0 0,0 2 0 16,0 0 0-16,-3 3 0 0,3-1 0 0,0-2 0 16,-3 8 0-16,3-5 8 0,3 5-8 0,0 0 0 15,0 0 8-15,0 0 0 0,3 5-8 0,0 3 12 16,3 0-12-16,-3 3 0 0,3-6 8 0,0 6-8 0,0-1 0 0,3 4 0 16,-3-6 0-16,0 2 0 0,3 3 0 0,0 1 0 15,-3-6 0-15,0 2 0 0,0-2 0 0,0 5 0 16,0-5 0-16,-1 3 0 0,1-3-16 0,-3-3-7 15,-3-5-1-15,9 3 0 16,-9-3-43-16,0 0-9 0,6 5-1 0,-6-5-1 16,0 0-42-16,0 0-8 0,0 0-1 0,0 0-408 15,12 0-82-15</inkml:trace>
  <inkml:trace contextRef="#ctx0" brushRef="#br0" timeOffset="2527.9017">11108 1461 1108 0,'0'0'31'0,"0"0"8"0,6 7-31 0,-3 4-8 0,2-3 0 0,1 5 0 16,0-5 67-16,0 3 12 0,0 2 2 0,3 0 1 16,0 3-34-16,-3 0-6 0,3-3-2 0,0-5 0 15,-3 5-9-15,0-2-3 0,0-1 0 0,3 1 0 16,-3-3 8-16,0 0 2 0,-3 3 0 0,3-6 0 16,-3-3 13-16,-3-2 2 0,3 11 1 0,-3-11 0 15,0 0-6-15,0 0-2 0,0 0 0 0,0 0 0 16,0 0-6-16,0 0-2 0,0 0 0 0,0 0 0 15,0 0-18-15,0-5-3 0,-3-3-1 0,3-3 0 16,-3 3-4-16,3-2 0 0,-3-4-1 0,0 1 0 16,3-3-11-16,0-2 0 0,-3-1 9 0,3 1-9 0,0 2 0 15,0-3 0-15,-3 6 0 0,3-5 0 16,0 2 0-16,3 3 0 0,-3-1 0 0,0 4 0 16,3 2 0-16,-3-5 0 0,3 7 0 0,0-2 0 0,-3-2 0 0,3 7 8 15,-3 3-8-15,6-5 0 0,-1 5 0 0,-5 0 8 16,0 0-8-16,6 0 0 0,3 0 0 0,0 0 9 15,-3 5-9-15,3-2 0 0,0 2 8 0,0 3-8 16,3 3 0-16,-3-3 0 0,0-1 8 0,-3 4-8 16,0 2 0-16,0 1 0 0,-3-1 8 0,3-5-8 15,3 2 0-15,-4 3 0 0,4 1 0 0,-3-6 0 16,3 2 0-16,0-2 0 0,0 5 0 0,0-7 0 16,-3 2-8-16,0-3 8 0,3 3-25 0,-9-8 1 15,0 0 0-15,6 5 0 16,-6-5-22-16,0 0-4 0,0 0-1 0,0 0 0 15,0 0-28-15,9 0-5 0,-9 0-2 0,9-5 0 16,-6-3-13-16,0-3-2 0,0 3-1 0,0-5 0 16,-3 0 6-16,0 2 0 0,-3-2 1 0,0 0 0 15,3-3 15-15,-3 3 4 0,0 0 0 0,0-3 0 16,0 2 35-16,0 7 7 0,0-7 2 0,0 6 0 0,3 3 32 0,-3 0 12 0,0 2 0 0,0-2 0 16,0 0 43-16,3 5 8 0,0 0 1 0,0 0 1 15,0 0 22-15,0 0 4 0,0 0 1 0,6 5 0 16,3 3-29-16,-3 2-6 0,0-2-1 0,0 0 0 15,3 3-16-15,-3 2-3 0,0-5-1 0,-1 3 0 16,1-3-18-16,0-1-4 0,0 4-1 0,0-3 0 16,0-3-13-16,-6-5 0 0,0 0 0 0,0 0 0 15,0 0-61-15,0 0-9 0,0 0-2 0</inkml:trace>
  <inkml:trace contextRef="#ctx0" brushRef="#br0" timeOffset="3002.8326">11438 1114 1465 0,'0'0'32'0,"3"8"6"0,-3-8 2 0,0 0 2 0,0 0-34 0,0 0-8 16,6 5 0-16,0-2 0 0,-6-3 0 0,6 5 0 16,3-5 9-16,-9 0-9 0,0 0 0 0,9 0 0 15,0 0 0-15,-3 0 0 16,-6 0-28-16,9-8 0 0,-7 3 0 0,7 0 0 0,-3 2 8 0,-3-2 0 0,0-3 1 0,0-3 0 15,0 8 8-15,0-7 2 0,-3 7 0 0,0-7 0 16,0 2 9-16,0-3 0 0,0 3 0 0,0-5 0 16,-3 0 15-16,0 5 5 0,3-5 0 0,-3-1 1 15,0 4 23-15,0 2 4 0,0-5 0 0,-3-1 1 16,0 4 8-16,4 2 2 0,-7-5 0 0,3 5 0 16,0-3 1-16,-3 3 1 0,0 0 0 0,0-2 0 15,3 2-18-15,0 2-4 0,-3-2-1 0,3 3 0 16,0 5-10-16,6 0-1 0,0 0-1 0,-6 0 0 15,0 0-2-15,6 0 0 0,0 0 0 0,0 8 0 16,0 3-24-16,3-3 8 0,3 2-8 0,0 3 0 16,3 3 0-16,-3 3 0 0,3-1 0 0,3 4 0 15,0-4 0-15,-3 8 0 0,3-4 0 0,-3 4 0 16,-1 3-9-16,4-2 9 0,-3 2 0 0,0-3 0 16,-3-2 0-16,3 3 0 0,0-6 0 0,-3 2 0 0,0-4-11 0,3 2 11 15,0-2-10-15,0 2 10 0,-3-11-23 0,0 6 2 16,3-5 0-16,-6 2 0 15,2 0-30-15,1 1-5 0,0-6-2 0,-3-3 0 16,0 3-50-16,0-3-9 0,0 3-3 0,-3-8-625 16</inkml:trace>
  <inkml:trace contextRef="#ctx0" brushRef="#br0" timeOffset="3407.8515">11492 1331 918 0,'0'0'26'0,"0"0"6"0,0 0-32 0,0 0 0 0,0 0 0 0,0 0 0 15,0 0 55-15,0 0 5 0,9 0 0 0,2 0 1 16,-2-8-20-16,0 8-4 0,0-5-1 0,0-3 0 16,3 2-11-16,-3-2-2 0,-3 3-1 0,3-3 0 15,3-2 2-15,-3 7 1 0,0-8 0 0,-3 3 0 16,3 1-1-16,-4 1-1 0,4 1 0 0,-3 5 0 16,0-8-5-16,3 8-1 0,-3-5 0 0,-6 5 0 15,9 0 0-15,-3 0 0 0,0 5 0 0,-6-5 0 16,9 3-4-16,-9-3-1 0,6 10 0 0,3-4 0 15,0 1-2-15,-3 1-1 0,-3 3 0 0,6-3 0 16,-3-3-9-16,0 8 0 0,2-5 0 0,-2-2 8 16,0 2-8-16,3-3 0 0,0 3 0 0,-9-8 0 15,0 0 0-15,12 5-11 0,-3-2 11 0,3-1-8 16,-12-2 8-16,9 0 0 0,-3 0 0 0,3 0 0 16,-3-2 32-16,-6 2 3 0,0 0 0 0,9-3 0 0,-6-2 21 15,0-3 4-15,-3 3 0 0,0-3 1 0,0 2-9 16,-3-2-3-16,0 3 0 0,-3-3 0 0,0 3-13 0,0 5-4 15,0-8 0-15,0 3 0 0,0-1-18 16,-3 1-4-16,3 2-1 0,-3-4 0 0,3 1-9 16,-6 1 0-16,3 0 0 0,0-3 0 15,6 0-53-15,-6 3-7 0,1-3 0 0,2 2-597 16,0-2-119-16</inkml:trace>
  <inkml:trace contextRef="#ctx0" brushRef="#br0" timeOffset="3678.0885">11986 1246 1371 0,'0'0'30'0,"0"0"6"0,0 0 2 0,0 0 1 0,0 0-31 0,0 0-8 0,-3-2 0 0,3 2 0 15,-3-6 91-15,0 6 17 0,0-10 3 0,0 2 1 16,0 0-23-16,0-3-4 0,-3-2-1 0,3 5 0 15,0-10-21-15,0 4-5 0,0 1-1 0,0 0 0 16,0-6-21-16,0 6-5 0,0 0-1 0,3 0 0 16,-3 5-19-16,0-6-11 0,3 9 12 0,0-8-12 15,0 5 0-15,3 3-20 0,-3-3 2 0,3 2 1 16,0-1-110-16,3 1-21 0,0 6-5 0</inkml:trace>
  <inkml:trace contextRef="#ctx0" brushRef="#br0" timeOffset="4367.1128">12158 1058 1490 0,'0'0'32'0,"0"11"8"0,0-6 0 0,0 3 3 0,0 5-35 0,0-5-8 16,0 3 0-16,0-3 0 0,0-3 55 0,0 3 9 0,0-8 1 0,3 0 1 16,-3 0-22-16,0 0-4 0,0 0 0 0,0 0-1 15,0 0-11-15,0 0-1 0,0 0-1 0,0-8 0 16,0-5 2-16,-3 2 1 0,3 3 0 0,0-5 0 16,0 0-6-16,-3 0-2 0,3-1 0 0,0 1 0 15,0 0 0-15,0 0 0 0,-3 0 0 0,3 7 0 16,0-7-4-16,0 8-1 0,3 2 0 0,-3 3 0 0,3-5 4 15,-3 5 0-15,0 0 0 0,0 0 0 0,0 0-20 16,6 0 0-16,-6 0 0 0,0 0 0 0,9 8 0 16,0 2 0-16,3-2 0 0,-3 0 0 0,3 3 0 0,-6-3 0 15,3 0 0-15,0 2 0 0,0-2 0 0,0 0 0 16,-3 3 0-16,-1-6 0 0,1 3 0 0,-6-8 0 16,9 0 0-16,-9 0 0 0,0 0 0 0,6 5 0 15,0 3 0-15,-6-8 0 0,0 0 0 0,9-5 0 16,-3 2 0-16,-6 3 0 0,0 0 16 0,3-5-4 0,3-8-1 15,-3 2 0-15,0 3-1 0,0-5 0 16,-6 5 0-16,6-5 0 0,0-6-2 0,-3 6 0 16,3 0 0-16,-3 0 0 0,3-1-8 0,0 1 0 0,-3 8 0 0,0-3 8 15,0-5-8-15,3 7 0 0,-3-2 0 0,0 8 0 16,0 0 9-16,0 0-9 0,9 0 10 0,-3 0-10 16,3 8 0-16,-3-2 0 0,3 2 0 0,0-3 0 15,-1 3 0-15,1 0-8 0,0 2 8 0,-3-2 0 16,3-2-10-16,0 2 10 0,0 2-8 15,-3-7 8-15,3 2-48 16,0 0-4-16,0-2 0 0</inkml:trace>
  <inkml:trace contextRef="#ctx0" brushRef="#br0" timeOffset="5146.8894">10474 2553 1522 0,'0'0'33'0,"0"0"7"0,0 0 2 0,0 0 2 0,0 0-36 15,0 0-8-15,0 0 0 0,0 0 0 0,9 6 33 0,-4-1 5 0,1 0 1 16,0 3 0-16,0 3-5 0,0-3-1 16,0 0 0-16,0 2 0 0,0 3 11 0,3 1 1 0,-3 1 1 0,3 4 0 15,-3-1-12-15,3 9-2 16,0-1-1-16,0-2 0 0,-3 3-18 0,3-4-3 0,-3 1-1 16,-1 0 0-16,1 0-9 0,3 0 8 0,-3-8-8 15,3 2 8-15,-3 1-8 0,3-3 0 0,-3-1 0 16,3-1 0-16,-3-1 0 0,3 0 0 0,-3-5 0 0,0 3 8 15,3-3-8-15,-3 2 0 0,0-5 0 0,-3 3-11 16,-3-8 11-16,0 0-8 0,9 8 8 0,-9-8-8 16,0 0-13-16,0 0-3 0,0 0 0 0,11 0-579 15,-11 0-116-15</inkml:trace>
  <inkml:trace contextRef="#ctx0" brushRef="#br0" timeOffset="5392.4072">10334 2651 1720 0,'-12'3'38'0,"12"-3"8"0,0 0 2 0,0 0 0 0,0 0-39 0,-3-6-9 16,3 1 0-16,3-3 0 0,0 0 52 0,0-2 9 15,-3 2 2-15,6-3 0 0,3-2-15 0,-3-3-4 16,0 0 0-16,5 0 0 0,1-2-20 0,-3 2-4 15,3 0 0-15,3 0-1 0,0-2-19 0,-3 4 0 16,3 1 0-16,0 0 0 16,0 2-18-16,-1 1-10 0,1-6-3 0,0 8-596 15,3-5-119-15</inkml:trace>
  <inkml:trace contextRef="#ctx0" brushRef="#br0" timeOffset="5957.9087">10843 2506 1231 0,'0'0'27'0,"0"0"5"0,-3 5 2 0,3-5 1 0,0 0-35 0,-3 13 0 0,0-8 0 0,0 6 0 15,0 0 66-15,0 2 6 0,3-3 2 0,0 4 0 16,0-1-16-16,0 8-3 0,6-8-1 0,-3 6 0 16,3-1-17-16,0 3-3 0,0-7-1 0,3 2 0 15,2-1-10-15,1-1-3 0,-3-4 0 0,3-2 0 16,0-3-20-16,3 1 8 15,-3-4-8-15,0-2 0 0,0-8 0 0,0 3 0 0,0-5 0 0,-4-1 0 16,1 0 17-16,-3-2 6 0,0-3 1 0,-3 0 0 16,0 6 34-16,-3-6 7 0,0 0 2 0,-3 0 0 15,-3-2 2-15,3 2 1 0,-3 5 0 0,0 1 0 16,-3-1-22-16,1-2-4 0,-4 2 0 0,3 3-1 16,-3 3-23-16,0 0-5 0,-3 2-1 0,3-5 0 15,0 3-34-15,3-8-6 0,-3 7-2 0,3-2-745 16,1 1-150-16</inkml:trace>
  <inkml:trace contextRef="#ctx0" brushRef="#br0" timeOffset="6713.4306">11221 2556 1728 0,'-6'3'38'0,"6"-3"8"0,0 0 2 0,0 0 0 0,0 0-39 0,0 0-9 16,0 0 0-16,0 0 0 0,0 0 56 0,12-3 8 0,-6 3 3 0,6 3 0 15,-7 2-35-15,4-3-8 0,0 4 0 0,0-1-1 16,0 3-11-16,0 3-3 0,0-3 0 0,-3 2 0 16,0 3 3-16,0-2 1 0,3 2 0 0,-6 0 0 15,3 3 0-15,-3 0 0 0,-3 0 0 0,3 5 0 16,0-5-5-16,-3 0-8 0,3-3 11 0,0 0-11 16,0-5-14-1,0 3-10-15,0-3-1 0,0-6-611 0,0-2-123 0</inkml:trace>
  <inkml:trace contextRef="#ctx0" brushRef="#br0" timeOffset="6937.1038">11346 2244 1578 0,'6'0'44'0,"-6"0"12"0,6 5-45 0,-3 6-11 16,3-1 0-16,0 3 0 0,2-5 41 15,1 6 7-15,-3-1 0 0,3 3 1 0,-3-3-8 0,3 0-1 16,-3 3-1-16,3 0 0 0,0 5 1 0,0-5 0 16,-3 0 0-16,0 0 0 0,0-3-24 0,0 3-4 15,0-3 0-15,0 0-1 0,0-5-11 0,0 0-9 0,-4-3 9 0,7 1-13 32,-6-4-39-32,3 4-8 0,-6-6-2 0,6-6-493 0,0 1-98 0</inkml:trace>
  <inkml:trace contextRef="#ctx0" brushRef="#br0" timeOffset="7507.7483">11575 1976 1470 0,'0'0'41'0,"0"0"11"0,0 0-42 0,0 0-10 0,0 0 0 0,0 0 0 0,0 0 83 0,0 0 14 15,0 0 3-15,0 0 1 0,6-10-52 0,-3 7-10 16,3-7-3-16,0 2 0 0,0 0-5 0,0 0-2 15,0 3 0-15,0-9 0 0,0 9-9 0,-1-3-3 16,4 3 0-16,-3-3 0 0,0 3-4 0,3-1-1 16,-3 4 0-16,3-1 0 0,0 0-4 0,0-5 0 15,-9 8-8-15,0 0 12 0,9 3-4 0,0 2-8 0,-9-5 11 0,9 0-11 16,3 6 11-16,-3 2-11 0,-3-3 10 0,5 3-10 16,-5-3 9-16,3 3-9 0,3-3 8 0,-6 3-8 15,0 0 0-15,3 3 8 0,0 2-8 16,0 0 0-16,3 6 0 0,-3-3 0 15,0 2 0-15,3 1 0 0,0-1 0 0,-1 3 0 0,1-2 0 0,0-1 0 16,3 4 0-16,-6-4 0 0,3 3 0 0,-3-8 0 16,3 6 0-16,-3-3 0 0,0 2 0 0,0 1 0 15,0-3 0-15,-4 0 0 0,4-3 0 0,-3 0 0 16,0 3 0-16,0 0 0 0,0-3 0 0,-3 0 0 16,-3 1 9-16,0-1-9 0,0 0 10 0,0-5-10 15,0 3 17-15,0 2-2 0,-3-3-1 0,0 4 0 16,0-4 9-16,0 3 1 0,-3-2 1 0,3 0 0 15,-3-1-9-15,0-2-3 0,1-3 0 0,2 3 0 16,-3-2-13-16,3 2 0 0,0-3 8 0,-3-3-723 16,3 1-144-16</inkml:trace>
  <inkml:trace contextRef="#ctx0" brushRef="#br0" timeOffset="67077.0955">15224 13946 1190 0,'0'0'33'0,"-3"5"9"0,0 3-34 0,3 0-8 0,-3 0 0 0,3 0 0 15,-3-2 95-15,3 1 17 0,0-1 3 0,0-6 1 16,0 0-42-16,0 0-8 0,0 0-2 0,0 0 0 16,0 0 1-16,0 0 0 0,0 0 0 0,0 0 0 15,0 0-21-15,0 0-5 0,0-6-1 0,0-1 0 16,3-4-10-16,0 3-3 0,-3-5 0 0,3 2 0 16,0-2-5-16,0-3-2 0,0 3 0 0,-3-3 0 15,3 0-2-15,0 0-1 0,0 0 0 0,-3-2 0 16,3-1-3-16,0 1 0 0,0-3 0 0,-3 2 0 15,0 1-4-15,0-1 0 0,3 3-8 0,-3-2 12 16,0 2-12-16,0 3 11 0,0-1-11 0,0 1 10 16,0 3-10-16,0 2 0 0,0-3 0 0,0 6 0 0,0-1 0 15,0 6 0-15,0 0 0 0,0 0 0 0,0 0-15 16,0 0 2-16,0 0 0 0,0 0 0 16,0 0-36-16,0 0-7 0,0 0-2 0,0 0-621 15,0 6-124-15</inkml:trace>
  <inkml:trace contextRef="#ctx0" brushRef="#br0" timeOffset="67449.5419">15028 13745 1306 0,'0'0'28'0,"0"0"7"0,0 0 1 0,0 0 1 0,0 0-29 0,0 0-8 15,3-3 0-15,3-2 0 0,-3 0 63 0,3 0 11 0,0-3 2 0,0 0 1 16,2 0-14-16,-2-3-3 0,3 1-1 0,0-1 0 16,0-5-14-16,0 0-2 0,3-2-1 0,-3-1 0 15,0-2-7-15,3 0-2 0,0 0 0 0,-3 0 0 16,3-1-5-16,-4 1-2 0,4 0 0 0,-3 3 0 16,-3-1-1-16,3 3 0 0,-3 0 0 0,0 3 0 15,-3 0-1-15,3 2-1 0,-3 1 0 0,0 2 0 16,0 0-3-16,0 2-1 0,-3 6 0 0,0 0 0 15,0 0-9-15,0 0-2 0,9 6 0 0,-3 2 0 16,0 0-8-16,0 5 8 0,0 3-8 0,0 2 8 16,-3 1-8-16,3 5 0 0,-1 2 9 0,1 1-9 15,-3-1 0-15,3 0 9 0,0 1-9 0,0-1 0 0,0-4 10 0,0 1-10 16,0-4 8-16,0-1-8 0,3-2 0 0,0 0 0 16,-3 0 0-16,0-3 0 15,3-2-60-15,-3-1-10 0,0 1-2 0</inkml:trace>
  <inkml:trace contextRef="#ctx0" brushRef="#br0" timeOffset="68174.2352">14989 14298 1295 0,'0'0'36'0,"0"0"9"0,0 0-36 16,0 0-9-16,0 0 0 0,0 0 0 0,0-8 78 0,0 8 14 15,-3-5 2-15,3 0 1 0,0 5-16 0,-3-6-3 16,3 6-1-16,-3-5 0 0,0 2-11 0,0-2-1 15,0 2-1-15,-3 1 0 0,3-1-16 0,-3 3-3 16,0-3-1-16,0 3 0 0,-3 0-27 0,4 3-6 16,-4-3-1-16,0 3 0 0,0-1 0 0,0 1-8 15,0 0 12-15,3-1-4 0,-3 4-8 0,3-1 0 16,-3-2 9-16,3 2-9 0,0 0 0 0,-3 0 0 0,3 3 0 0,3-2 0 16,0 2 0-16,-3 0-10 0,3-3 10 0,3 3-13 15,-3 0 4-15,0 2 1 16,3-2 0-16,3 0 0 0,0 0-2 0,0 3 0 15,0-1 0-15,3-2 0 0,-3 3-1 0,3-1 0 0,3 1 0 0,-3 2 0 16,0-2 11-16,3-1-12 0,-3 1 12 0,3 0-12 16,-3-1 12-16,3 3 0 0,-3-5 0 0,0 3 0 15,0-1 0-15,0 1 16 0,-3 0-4 0,0-1-1 16,0 1 3-16,-3 2 1 0,0-2 0 0,0-1 0 16,0 1 13-16,0-1 2 0,-3 1 1 0,0-3 0 15,0 2-2-15,-3-2 0 0,3 0 0 0,-3 0 0 16,0-2-1-16,3-1 0 0,-3 0 0 0,0-2 0 15,0-1-2-15,3-2-1 0,-3 0 0 0,6 0 0 16,-6 0-10-16,6 0-3 0,-6-2 0 0,0-1 0 16,3-2-12-16,-3 2 0 0,3 1-12 0,3 2 12 15,-3-6-50-15,0 1-3 0,0 0-1 0,3-3 0 16,0 2-40-16,0-1-8 0,3-1-2 0,0 0-566 16,0-3-114-16</inkml:trace>
  <inkml:trace contextRef="#ctx0" brushRef="#br0" timeOffset="68565.9247">15055 14446 975 0,'0'0'21'0,"0"0"5"0,0 0 1 0,0 0 1 0,0 0-28 0,0 0 0 16,3 3 0-16,2 2 0 0,-5-5 41 0,6 5 3 0,-3 3 1 0,0 0 0 15,0-2 11-15,0 4 1 0,-3-2 1 0,3 3 0 16,0-1-4-16,-3 1-1 0,3 2 0 0,0 0 0 15,0 1-18-15,0-1-4 0,3 0-1 0,0 0 0 16,0 1-12-16,0-1-2 0,3-3-1 0,0 1 0 16,0 0 0-16,3-4 0 0,-3-1 0 0,3-1 0 15,-1 0-3-15,-2-2 0 0,3 0 0 0,0-3 0 16,-6 0 7-16,3-3 1 0,-3 0 0 0,0 1 0 16,0-4 18-16,0 1 4 0,0-3 1 0,-3 0 0 15,0 0 14-15,-3-2 3 0,3-1 1 0,-3 1 0 16,0-4-9-16,0 4-3 0,-3-1 0 0,3 1 0 15,-6-4-11-15,3 1-2 0,0 3-1 0,-3-1 0 16,0 0-12-16,3-2-3 0,0 3 0 0,-3-1 0 16,0 0-11-16,0 1-9 0,0-1 12 0,0 3-12 15,-3 0 0-15,3 0 0 0,3 0 0 0,0 3 0 16,-3 0-22-16,3 2-8 0,3 3-2 0,0 0 0 16,0 0-125-16,0 0-26 0,0 0-5 0,0 0-444 15,0 0-90-15</inkml:trace>
  <inkml:trace contextRef="#ctx0" brushRef="#br0" timeOffset="68882.8318">15447 14608 1224 0,'0'0'35'0,"0"0"7"0,0 0-34 0,0 0-8 0,0 0 0 0,-3-6 0 15,3 1 107-15,-3 0 19 0,1-1 4 0,-1 1 1 16,0 0-23-16,3 0-4 0,-3-3 0 0,0 0-1 16,0 0-36-16,3 0-7 0,0 0-2 0,0-3 0 15,0 3-26-15,0-2-4 0,3 2-2 0,0-3 0 16,0 1-12-16,0 2-2 0,0-3-1 0,-1 3 0 16,4-2-3-16,-3 2-8 0,3 0 12 0,0 0-4 15,0 0-8-15,0 0 0 0,3 3 0 0,-3 2 0 16,0-2 0-16,0 2 0 0,0 0 0 0,3 1 0 15,-3-1 0-15,0 3-16 0,0-2 4 0,3 2 1 16,-9 0-103-16,6 0-21 0,3 0-4 0,-3 0-765 16</inkml:trace>
  <inkml:trace contextRef="#ctx0" brushRef="#br0" timeOffset="69435.3114">15751 13959 1231 0,'0'0'27'0,"0"0"5"0,0 0 2 0,0 0 1 0,0 0-35 0,0 11 0 15,0-3 0-15,0 3 0 0,0-1 29 0,0 1-1 0,0-1 0 16,0 4 0-16,0-1 36 0,0 3 6 0,0-3 2 15,0 0 0-15,0 3-6 0,0 0-1 0,0 5 0 0,0-2 0 16,3-1-36-16,-3 3-7 0,0-2-2 0,0-1 0 16,0 1-20-16,0 2 8 0,3-3-8 0,-3 4 0 15,0-1 0-15,3 0 8 0,0 0-8 0,0 0 0 16,0 0 0-16,0 1 8 0,0-1-8 0,0-3 0 16,3-2 0-16,-3 0 8 0,3 0-8 0,0-3 0 15,0-2 0-15,-3-3 8 0,6 0-8 0,-4-3 0 16,1 0 12-16,3-2-1 0,-3-3-1 0,3 0 0 15,-3 0-10-15,3-3 8 0,0 1-8 0,0-4 8 16,0-2-8-16,0 3 8 0,0-3-8 0,-3 0 8 16,3 0-8-16,-3-2 10 0,0-1-10 0,0 0 10 15,-1 1-10-15,-2-3 12 0,0-1-12 0,0 4 12 16,0-3-12-16,-3 2 8 0,0 0-8 0,0 4 8 16,-3-4 0-16,0 3-8 0,-3 0 12 0,3 0-4 0,-2 0 2 15,2 3 0-15,-3 2 0 0,0-2 0 0,-3 2-10 0,3 3 0 16,0 0 0-16,0 3 8 0,-3 2-8 0,6 1 0 15,-3-1 0-15,0 3-11 0,3 2 11 0,0 1 0 16,0 2 0-16,0 3-8 0,0-3 8 0,3 3 0 16,0-3 0-16,3 1-8 0,0 1 8 0,0-1 0 15,3-4 0-15,-3 1-8 0,6 2 8 0,-3-5 0 16,3 3 0-16,0-3-8 16,3-3-39-16,0 0-7 0,-1 0-2 0,4-2-811 15</inkml:trace>
  <inkml:trace contextRef="#ctx0" brushRef="#br0" timeOffset="69938.7391">16221 14340 1538 0,'0'0'44'0,"0"0"8"0,0 0-41 0,0 0-11 0,-6 3 0 0,3 0 0 15,-3-1 28-15,1 4 4 0,2-1 1 0,-3 0 0 16,3 3-20-16,-3 3-4 0,3-3-1 0,0 2 0 15,0 4 23-15,0-4 4 0,3 3 1 0,0 1 0 16,0-1-4-16,0 0 0 0,3 0 0 0,-3-2 0 16,3 2-19-16,0-2-4 0,0-1-1 0,0 1 0 15,3-3 5-15,-3-3 1 0,3 0 0 0,-6-5 0 16,0 0 4-16,5 6 1 0,-5-6 0 0,6 0 0 16,-6 0 9-16,6-6 1 0,0 4 1 0,0-4 0 0,-3-2 4 15,0-2 1-15,3-1 0 0,-3 1 0 16,0-6-3-16,0 0-1 0,0-3 0 0,0 1 0 15,-3-6-3-15,3 3-1 0,0 0 0 0,0-3 0 0,-3 3-1 0,3 0 0 16,-3-1 0-16,3 1 0 0,-3 0-4 0,0-3-1 16,-3 3 0-16,3 0 0 0,-3 0-9 0,0 2-1 15,3 1-1-15,-3-1 0 0,0 3-10 0,0 6 0 16,3-3 9-16,-3 2-9 0,3 0 0 0,-3 6 8 16,3 5-8-16,0 0 0 0,0 0 0 0,0 0 9 15,0 0-9-15,0 8 0 0,0 3 0 0,0 2-16 16,3 3 2-16,-3 2 0 0,0 3 0 0,3 1 0 0,-3-1 0 0,0 3 0 15,3-3 14-15,-3 3-12 0,3-3 12 0,0 0-12 16,-3 0 12-16,0 0 0 0,3 3 0 0,-3-3 0 16,3 0 0-16,0-2 0 0,0-1 0 0,0 1 0 15,0-1-20-15,-3-4 0 0,3-1-1 0,0 0 0 32,-3-5-39-32,3 3-8 0,0-3-2 0,0 0 0 15,-3-1-113-15,0-7-22 0,0 6-5 0</inkml:trace>
  <inkml:trace contextRef="#ctx0" brushRef="#br0" timeOffset="70235.4746">15453 14340 1962 0,'0'0'43'0,"0"0"9"0,0 0 1 0,3-5 3 0,3 0-45 16,3 0-11-16,0 2 0 0,6-2 0 0,0-1 31 0,6 1 4 15,0 2 1-15,5-2 0 0,1 0 20 0,0 2 5 16,0-2 1-16,0 2 0 0,-4 1-21 0,1-4-4 16,3 1-1-16,0 0 0 0,0-1-18 0,2 1-4 15,1-3-1-15,3 3 0 0,0 2-13 0,-4-2 8 16,4 0-8-16,-3 2 0 0,0-2 0 0,-4-1-18 15,1 1 2-15,0 0-716 16,-3 0-144-16</inkml:trace>
  <inkml:trace contextRef="#ctx0" brushRef="#br0" timeOffset="132527.6173">16751 16518 1342 0,'0'0'29'0,"0"0"7"0,0 0 0 0,0 0 3 15,0 0-31-15,0 0-8 0,-3-3 0 0,3 3 0 0,-6 0 34 0,0 0 6 16,0 0 0-16,0 0 1 0,6 0-20 0,-6 3-4 15,6-3-1-15,-6 5 0 0,1 1 0 0,-1-1 0 16,3-3 0-16,-3 6 0 0,0-2 7 0,0 4 1 16,0-2 0-16,0 5 0 0,0 1-3 0,0-1 0 15,-3 5 0-15,3 4 0 0,0 4 3 0,0 1 0 16,0 4 0-16,0 1 0 0,0 5 8 0,3-3 1 16,0 1 1-16,0-3 0 0,0 7-7 0,3-7-2 15,0 8 0-15,0-6 0 0,3 1-14 0,3-6-3 0,-3 2-8 16,3-4 12-16,0-1-12 0,0-2 0 15,3-3 0-15,0-2 0 0,0 2 0 0,0-8 0 0,0 0-8 0,0 1 8 16,0-6 0-16,3-3-8 0,-1 5 8 16,4-7 0-1,-3 2-56-15,3-5-4 0,0 6 0 0,0-6-798 0</inkml:trace>
  <inkml:trace contextRef="#ctx0" brushRef="#br0" timeOffset="133361.255">17135 17039 604 0,'0'0'13'0,"0"0"3"0,-3 5 1 0,0 1 0 0,0 2-17 0,0 0 0 0,3 2 0 0,0 3 0 0,-3 1 58 0,0-1 8 16,3 0 2-16,3 3 0 16,-3 0-13-16,3-3-3 0,-6 0 0 0,3 3 0 0,3-3-4 0,0 1 0 15,-3-4-1-15,0 3 0 0,3 1 2 0,-3-1 1 16,3-5 0-16,-3-3 0 0,0 6-4 0,0-3-1 15,0-8 0-15,0 0 0 0,0 0-2 0,0 0-1 16,0 0 0-16,0 0 0 0,0 0 4 0,0 0 1 16,0 0 0-16,0 0 0 0,3-8-7 0,0-3 0 15,0 6-1-15,0-3 0 0,0-5-22 0,-3 5-4 16,0-5-1-16,0-1 0 0,0 1-4 0,3-3-8 0,0 3 11 0,-3-3-11 16,0-2 11-16,3 4-11 0,0-4 10 0,0 5-10 15,0-3 8-15,-3 3-8 0,3 2 0 0,3-2 0 16,-3 5 9-16,0 2-9 0,0-1 8 0,0 1-8 15,0 1 0-15,-3 5 0 0,0 0 0 0,6-3 0 16,3 1 0-16,-9 2 8 0,6-3-8 0,-6 3 0 16,6 3 9-16,-1 2-9 0,1-5 10 0,0 5-10 15,0 1 12-15,-6-6-3 0,6 2-1 0,3 3 0 16,-6 1-8-16,3-4 0 0,0 4 0 0,0-1 8 16,3-2-8-16,-3-3 0 0,-6 0 0 0,9 5 0 15,0-5 0-15,0 0 0 0,-3 0 0 0,3 0 0 16,-3 0-38-16,2-5-3 0,1 5-1 0,-3-3 0 15,3 3-66-15,0-5-12 0,3-1-4 0</inkml:trace>
  <inkml:trace contextRef="#ctx0" brushRef="#br0" timeOffset="133845.9897">17534 17145 957 0,'0'0'20'0,"0"0"5"0,0 0 1 0,6 5 2 0,3 1-28 0,-3-1 0 0,-6-5 0 0,6 3 0 16,0-3 46-16,3 5 3 0,-3-5 1 0,3-5 0 15,-6 5-6-15,5-3-2 0,-2-2 0 0,0-1 0 16,0 4 8-16,-3-9 2 0,3 6 0 0,0-3 0 16,0 0-8-16,-3-3 0 0,3 1-1 0,-3-1 0 15,0 3-6-15,0-2-1 0,-3 2 0 0,0-3 0 16,0 3-8-16,0 0-1 0,-3 3-1 0,0 0 0 16,-3-3 6-16,0 5 2 0,0-2 0 0,0 5 0 15,-3-6-7-15,3 6-2 0,-3 6 0 0,3-4 0 16,-2 4-17-16,-1-1-8 0,-3 3 0 0,3 0 8 15,3 2-8-15,0 4 0 0,-6-1 0 0,6 0 0 16,0 6-9-16,0-1 9 0,0-2 0 0,0 3 0 16,0-1-10-16,3 1 10 0,3-3-8 0,-3 2 8 15,0-5 0-15,3 6-8 0,3-6 8 0,0 0 0 0,0-5-10 16,3 5 10-16,0-5-12 0,3-2 12 16,-3-1-19-16,3 0 3 0,0-2 1 0,3-3 0 15,-3 5-20-15,3-10-4 0,-3 5-1 0,2-3 0 16,-2-2-44-16,3 0-8 0,0-1-3 0,0-2-386 15,3-5-78-15</inkml:trace>
  <inkml:trace contextRef="#ctx0" brushRef="#br0" timeOffset="134264.8809">17835 17103 1274 0,'0'0'28'0,"0"0"5"0,0 0 2 0,0-6 1 0,-3-2-28 0,3 8-8 15,0-5 0-15,-3 0 0 0,0-3 55 0,0 3 9 0,-3 2 3 0,3-2 0 16,-3-1-28-16,3 6-6 0,-3-2-1 0,0 2 0 15,0-3 5-15,0 3 1 0,0 3 0 0,3-1 0 16,-6 4-6-16,6-1-2 0,-6 3 0 0,3 0 0 16,3 2-8-16,-3-2-2 0,3 6 0 0,0-1 0 15,-2 0-20-15,5-2 8 0,-3 2-8 0,3-5 0 16,0 5 0-16,0-2 0 0,0-3 0 0,3 0 0 16,-1-3 0-16,1 3-12 0,-3-8 12 0,6 0-12 15,3 5 0-15,-3-2 0 0,3-3 0 0,0-3 0 16,0 3 12-16,0-5 0 0,0 2 0 0,3-2-8 15,-3 0 8-15,0-1 0 0,0-2 8 0,0 6-8 16,-1-4 8-16,1 1-8 0,-3 5 8 0,-6 0-8 16,6 0 9-16,0 0-9 0,0 5 12 0,0 1-12 15,0-4 23-15,-3 9-3 0,0-3 0 0,0 5 0 16,-3 0 0-16,0 0-1 0,0 6 0 0,0 2 0 0,-3-2-7 0,3-1 0 16,0-2-1-16,-3 3 0 0,0 2 0 0,0-3 0 15,0 1 0-15,0 2 0 0,3-2-11 0,0-1 8 16,-3 1-8-16,3-4 8 0,0-1-8 0,0-1 0 15,0 0 0-15,3-2 0 0,0-3-13 0,-3-8-5 16,3 5-1-16,-3-5 0 16,0 0-49-16,0 0-9 0,6-5-3 0,0 5-492 15,3-8-98-15</inkml:trace>
  <inkml:trace contextRef="#ctx0" brushRef="#br0" timeOffset="134686.4646">18031 17169 1296 0,'0'0'28'0,"0"0"7"0,0 0 1 0,0 0 0 0,0 0-36 0,0 0 0 0,0 0 0 0,0 0 0 15,0 0 25-15,0 5-1 0,0 3-1 0,0-3 0 16,0 3 5-16,0 0 0 0,0-2 1 0,3 7 0 16,-3-5 5-16,0 2 1 0,3 3 0 0,-3-5 0 15,3 6-7-15,0-4 0 0,0-2-1 0,0 5 0 16,0-5-15-16,0-2-4 0,0 2 0 0,-3-8 0 15,0 0-8-15,6 2 0 0,-6-2 0 0,6 0 0 16,0 0 0-16,3-5 13 0,-3 0-1 0,0-1-1 16,0-2 5-16,-1-5 2 0,-2 0 0 0,3 5 0 15,0-5-18-15,0 0 10 0,0-1-10 0,0 1 8 16,-3 3-8-16,0-4 12 0,0 1-12 0,0 0 12 16,0 5-4-16,0-3 0 0,-3 9 0 0,0-4 0 15,0 6 0-15,0 0 0 0,0 0 0 0,0 0 0 0,0 0 2 0,0 0 0 16,3 6 0-16,-3 2 0 0,3 0-10 0,0 2 8 15,-3 3-8-15,3-5 8 0,0 6-8 0,0-1 0 16,0 0 0-16,3-2 0 0,-3 2 0 0,0 0 0 16,3-5 0-16,-3 5 0 0,3-5 0 0,-3 3 0 15,3-6-9-15,0-2 9 16,-6-3-31-16,6 5-2 0,-1-2-1 0,1-6 0 16,0-2-40-16,0-1-8 0,3-2-2 0,-3-5-410 15,0 0-82-15</inkml:trace>
  <inkml:trace contextRef="#ctx0" brushRef="#br0" timeOffset="135218.7293">18436 17209 1054 0,'0'0'23'0,"0"7"5"0,0-7 0 0,0 6 3 0,-3 2-31 0,3-8 0 0,0 0 0 0,0 0 0 16,0 0 91-16,0 0 12 0,0 0 2 0,0 0 1 15,0 0-25-15,0 0-5 0,0 0 0 0,0-8-1 16,-3 0-34-16,3-3-6 0,0 1-2 0,3-1 0 0,-3-2-15 16,0 0-3-16,0 2-1 0,3 0 0 0,-3 1-6 0,3-3-8 15,-3 5 11-15,3 2-11 0,0-2 0 16,-3 8 0-16,0 0 0 0,0 0 0 0,0 0 0 0,6 0 0 15,3 3 0-15,-3 2 0 0,3 1 0 0,-3-1 0 16,0 3 0-16,2 0 0 0,1-3 0 0,0 3 0 16,0-3 0-16,0 1 0 0,-3-4 0 0,3 4-9 15,0-6 9-15,3 0-12 0,-3 0 4 0,0 0 0 16,0-6 0-16,0 4 0 0,0-4 8 0,-1 1-8 16,-2-3 8-16,3 0-8 0,-6-2 8 0,3 2 0 15,-3 0 0-15,0-3 0 0,0 3 8 0,-3-2 3 16,0 2 1-16,-3 2 0 0,0 1 8 0,0-3 1 0,-3 8 1 15,3-2 0-15,-3 2 1 0,6 0 0 0,-6 2 0 0,0 3 0 16,1 1-14-16,-1 2-9 0,3 5 12 0,-3-2-12 16,3 2 12-16,0 3-4 0,0-3 0 0,3 0-8 15,-3 0 12-15,3 1-12 0,3 4 12 0,-3-5-12 16,6-2 0-16,-3-1 0 0,3 1 0 0,-3-3 0 16,5-3 0-16,-2-5-20 0,3 6 2 0,0-4 1 31,0-4-40-31,6 2-8 0,-3-6-2 0,0 1 0 0,3-3-37 15,0 3-8-15,-3-8-2 0</inkml:trace>
  <inkml:trace contextRef="#ctx0" brushRef="#br0" timeOffset="135490.5593">18921 17013 1296 0,'0'0'28'0,"0"0"7"0,0 0 1 0,0 0 0 16,0 0-36-16,-3-3 0 0,-3-2 0 0,3 5 0 15,-3-6 90-15,0 6 11 0,0 0 3 0,0 0 0 0,-3 6-38 0,1-6-7 16,-1 2-2-16,3 4 0 0,-3-6-26 0,3 5-6 15,3 0-1-15,-3-2 0 0,6-3-24 0,0 11 0 16,0-9-14-16,6 9 5 0,-3-9-9 0,6 9-2 16,0-3 0-16,0 3 0 0,2-4 4 0,1 1 0 15,0 6 0-15,0-6 0 0,0 2 16 0,0 3 0 16,-3-5-8-16,3 6 8 0,-6-4 0 0,3-2 0 16,-3 5 11-16,-3 1-11 0,3-7 45 0,-6 4 3 15,0-3 0-15,0 5 0 0,-3-2 26 0,0-3 6 16,0 5 0-16,0 0 1 0,-3-5-32 0,0 3-6 0,0-3-2 15,0-3 0-15,0 3-41 0,0-3-20 0,0-5 1 0</inkml:trace>
  <inkml:trace contextRef="#ctx0" brushRef="#br0" timeOffset="136186.6939">19814 16817 1281 0,'0'0'28'0,"0"0"5"0,0 0 2 0,0 0 2 0,0 0-29 16,0 0-8-16,0 0 0 0,3-8 0 0,0 3 40 0,0-3 8 0,3 0 0 0,0-3 1 16,0-2-5-16,-3 2-2 0,6-2 0 0,-3-3 0 15,6-2 6-15,-6 5 0 0,0-6 1 0,2 3 0 16,1-2-27-16,-3 4-6 0,0-4 0 0,-3 5-1 15,3-1 12-15,-3 7 2 0,3-4 1 0,-3-2 0 16,0 7 1-16,0-2 0 0,-3 8 0 0,0 0 0 16,0 0-9-16,0 0-2 0,0 0 0 0,0 0 0 15,0 0-2-15,3 14-1 0,-3-1 0 0,0 3 0 16,0 5-17-16,0-3 10 0,0-2-10 0,-3 8 8 16,3-3 4-16,0 6 0 0,0 5 0 0,0-6 0 15,0 0-21-15,0 6-4 0,0-5-1 0,0-1 0 0,3 1 14 0,-3-1 0 16,3 6 0-16,0-6-9 0,0 1 9 0,0-1 0 15,3-2 0-15,0-3 0 0,0 3-11 0,3-8 0 16,-3 2 0-16,0-4 0 16,0-1-21-16,0 0-5 0,0 0-1 0,-4 1 0 15,1-7-9-15,3 4-1 0,-3-3-1 0,0-3 0 16,-3 1-12-16,0 1-3 0,3-1 0 0,-3-6 0 16,0 0-20-16,-6 2-4 0,3 4 0 0,3-6-336 15,-6 5-66-15</inkml:trace>
  <inkml:trace contextRef="#ctx0" brushRef="#br0" timeOffset="136367.7045">19808 17320 1281 0,'0'0'28'0,"0"0"5"0,-6 0 2 0,0 5 2 0,0-2-29 0,0-1-8 0,0 1 0 16,6-3 0-16,-6 0 85 0,6 0 16 15,0 0 3-15,0 0 1 0,0 0-23 0,0 0-5 0,0 0-1 16,0 0 0-16,12 5-16 0,-3 3-4 0,3-3-1 0,3 1 0 16,0-4-16-16,3 4-3 0,0-6-1 0,-1 5 0 15,4-2-21-15,3 2-4 0,-3 0-1 0,6 0 0 16,-3-2-9-16,-1 2 0 0,4-2 9 0,0 0-9 15,0-1 0-15,0-2-15 0,-1 6 3 0,1-6-999 16</inkml:trace>
  <inkml:trace contextRef="#ctx0" brushRef="#br0" timeOffset="137672.2314">20668 17058 1173 0,'0'0'25'0,"0"0"6"0,0 0 1 0,0 0 2 0,0 0-34 0,0 0 0 0,0 0 0 0,0 5 0 16,0 3 27-16,0 0-2 0,3 2 0 0,0-2 0 15,-3 3-5-15,3 0 0 0,0-1-1 0,0 3 0 16,3 1 8-16,-3-1 1 0,0 0 1 0,0 6 0 15,0-6 7-15,3 0 0 0,0 0 1 0,-3 0 0 16,0-5-7-16,0 6-2 0,0-4 0 0,3-2 0 16,-3-3 1-16,0 3 0 0,0-2 0 0,-3-6 0 15,0 0-1-15,0 0 0 0,0 0 0 0,0 0 0 16,0 0 8-16,0 0 0 0,0 0 1 0,3-11 0 16,-3 3-2-16,0-5-1 0,3 0 0 0,0-1 0 15,-3 1-18-15,3-5-4 0,0 5-1 0,0-6 0 16,0 3 9-16,3-2 1 0,-3-1 1 0,2-2 0 0,1 2-22 15,0 6 0-15,0-5 0 0,0 4 0 0,0 1-8 0,3 5-7 16,-6-5-1-16,6 2 0 0,-3 3 16 16,0 1 0-16,0 1 0 0,0 4 0 15,0-4 0-15,-6 6 0 0,0 0 0 0,9 0 0 0,0 0-8 0,-9 0-6 16,9 3-1-16,-9-3 0 16,9 5-18-16,-1-5-4 0,1 8-1 0,-9-8 0 15,9 5-2-15,-3 1-1 0,0-6 0 0,-6 0 0 16,9 5-3-16,0-2-1 0,-9-3 0 0,6-3 0 15,0 3 9-15,0-3 1 0,0 1 1 0,0-4 0 0,0 4 12 0,-6 2 2 16,0 0 1-16,6-5 0 0,-3-1 19 0,-3 6 0 0,3-5 0 16,-3 5 0-16,0 0 0 0,0 0 14 0,0 0-2 15,0-3-1-15,-3-2 8 0,3 5 1 0,-6 0 1 0,0 0 0 16,0 5-10-16,0 1-3 0,0 2 0 0,0-1 0 16,0 1-8-16,-3 3 0 0,3-3 0 0,0 10 0 15,3 1 0-15,-3-3 0 0,3 2-12 0,3-4 12 16,-3 7-18-16,6-5 4 0,-3 0 1 0,3-1 0 15,3 1 4-15,0-2 1 0,-3-1 0 0,6-3 0 16,0-2-4-16,3 0-1 0,-3-3 0 0,0 3 0 16,3-8 3-16,-3 6 1 0,0-6 0 0,-3 0 0 15,5-6 9-15,-5 6 0 0,3-8 8 0,0 3-8 16,0-3 24-16,-3 0 0 0,0-2 0 0,0 2 0 16,0-5-8-16,0 2 0 0,0-2-1 0,-3 0 0 15,0 5 3-15,-3 2 1 0,-3-7 0 0,3 8 0 16,0-3 0-16,-3 0 0 0,3 0 0 0,-3 3 0 15,0-1 1-15,3 6 0 0,0 0 0 0,0 0 0 0,0 0-2 16,-3 6 0-16,0 2 0 0,0 0 0 0,3-3-18 0,-3 5 0 16,0-2 0-16,3 0 0 0,0 6-9 0,0-4 1 15,0-2 0-15,0 0 0 16,3 3-30-16,0-3-6 0,0-3 0 0,0 3-483 16,3-8-96-16</inkml:trace>
  <inkml:trace contextRef="#ctx0" brushRef="#br0" timeOffset="138064.9952">21281 17150 658 0,'0'0'14'0,"0"11"3"0,0-3 1 0,0 0 2 0,6 2-20 0,-3-2 0 0,-6 6 0 0,0-7 0 15,3-7 18-15,0 11 0 0,3-3 0 0,-3-8 0 16,-6 0 36-16,6 0 7 0,0 0 2 0,0 0 0 16,0 0 9-16,0 0 1 0,0 0 1 0,0 0 0 15,0 0-8-15,0 0-2 0,0-5 0 0,3-3 0 16,0 0-20-16,0 0-5 0,-3-3-1 0,3-2 0 16,3 0-17-16,-3 0-3 0,0 5-1 0,3-3 0 15,0-5 2-15,0 0 0 0,0 0 0 0,-3 6 0 16,3 2-3-16,0 0-1 0,3-3 0 0,-3 9 0 0,-3-4-3 15,3 6 0-15,-6 0 0 0,0 0 0 16,0 0 7-16,0 0 1 0,0 0 0 0,12 14 0 16,0-1-2-16,-3 0 0 0,-3 0 0 0,-1 1 0 15,-2-1-6-15,0 0-2 0,0 0 0 0,0 1 0 0,-3-4-10 0,6 3 0 16,-3-5 0-16,3 3 0 16,-3-1-40-16,6 1-9 0,-6-3-3 0,6-3-504 15,3-5-102-15</inkml:trace>
  <inkml:trace contextRef="#ctx0" brushRef="#br0" timeOffset="138454.2055">21695 17111 1153 0,'0'0'32'0,"0"-3"8"0,-3-8-32 0,-3 6-8 0,0-3 0 16,0 3 0-16,0-3 24 0,0 3 4 0,-2 2 0 0,-1-2 0 15,0-1 4-15,-3 4 2 0,6-4 0 0,0 6 0 16,-3-5-14-16,3 5-2 0,-3 5-1 0,3-2 0 15,3 0 7-15,-3 5 0 0,3 5 1 0,0 0 0 16,0 0-12-16,3 1-2 0,0-4-1 0,0 1 0 16,0 2-10-16,3-2 0 0,0 2 0 0,3 0 0 15,-3 0 0-15,3-2 0 0,3-3 0 0,-3 0 0 16,0 0 0-16,3-3 0 0,0 0 0 0,0-5-11 16,0 6 20-16,-3-6 4 0,3 0 1 0,-4-6 0 15,4 1 15-15,-3 5 3 0,3-8 1 0,-3-5 0 16,0 0 7-16,0-1 0 0,3 1 1 0,0-11 0 15,-6 6-23-15,6-9-5 0,0 1-1 0,-6-1 0 16,0 1 15-16,-3-1 2 0,-3 1 1 0,0 0 0 0,3-1-7 16,-3 1-2-16,-3-1 0 0,3 3 0 0,-3-2-9 0,3 5-3 15,-3 0 0-15,3-1 0 0,-3 1-9 0,3 8 8 16,0 0-8-16,0 0 8 0,0 7-8 0,3-2 0 16,0 0 0-16,0 8-11 15,0 0-52-15,6 0-10 0,-6 0-3 16</inkml:trace>
  <inkml:trace contextRef="#ctx0" brushRef="#br0" timeOffset="138831.1252">21865 17010 1162 0,'0'0'25'0,"0"3"6"0,-6-3 1 0,3 5 1 0,-6 0-33 0,9-5 0 0,0 0 0 0,0 11 0 15,0-1 0-15,-3 4 0 0,-3-1 0 0,6-2 0 16,3-1 0-16,-3 1 0 0,0 2 0 0,3 0 0 16,0-5 0-16,3 5 0 0,0-2 0 0,-3-3 0 15,3 2 22-15,3-2-2 0,0-2-1 0,-3-4 0 16,3 4 9-16,-3-4 3 0,3 1 0 0,-4 0 0 15,4-6 9-15,-3 3 1 0,0-5 1 0,0 5 0 16,3-6 27-16,-9 6 6 0,3-8 1 0,3 0 0 16,0-7-4-16,-3 7 0 0,0-3 0 0,0-2 0 15,-3-3-44-15,0-3-10 0,0 6-2 0,0 0 0 0,0-6-4 0,0 6-2 16,-3 0 0-16,0 0 0 16,0-1-43-16,3 1-9 0,3 5-2 0,0-2 0 15,0 2-55-15,0 3-11 0,3-1-2 0,0-2-648 16</inkml:trace>
  <inkml:trace contextRef="#ctx0" brushRef="#br0" timeOffset="139296.1593">22148 17050 975 0,'6'21'21'0,"0"-8"5"0,-6-2 1 0,3-3 1 0,-6 0-28 0,3 5 0 16,0-3 0-16,0-2 0 0,-6 0 100 0,6-2 16 0,0 2 2 0,-3-3 1 16,0 0-28-16,3-5-6 0,0 0-1 0,0 0 0 15,0 0-29-15,0 0-7 0,0 0 0 0,0 0-1 16,0 0-27-16,0-18-4 0,0 7-2 0,0-5 0 15,3-2-5-15,3-1-1 16,-3 3 0-16,0-2 0 0,0 4 10 0,0-4 2 0,-1 5 0 0,1 5 0 16,-3-5-12-16,6 2-8 0,0 3 9 0,0 3-9 15,3-3 18-15,-6 8-2 0,-3 0-1 0,0 0 0 16,0 0-5-16,9 5-1 0,0 3 0 0,-6-3 0 16,0 3 1-16,3 0 0 0,-3 3 0 0,0-3 0 15,0 5 10-15,0-2 3 0,-3-1 0 0,3 1 0 16,3 2-23-16,-6 0-15 0,0-2 3 0,3-3 0 15,3 0 12-15,-6 2 0 0,-3-2 0 0,3 0 0 16,0-3 0-16,0 1 8 0,-3 2 0 0,-3-3-8 16,3-2 16-16,3-3-3 0,0 0-1 0,0 0 0 0,0 0-12 15,0 0 0-15,6-8 0 0,0 2 0 0,0-2 0 0,-6 8 0 16,6-8 0-16,3-5 0 0,0-3 0 0,-3 0 0 16,-4 3 0-16,4 3 0 0,3-4 0 0,-6 1 0 15,0 5-8-15,0 0 8 0,3 3-8 0,0 0 8 16,-6 5 0-16,0-3 0 0,6 0 0 0,-6 3 9 15,0 0 1-15,0 0 0 0,6 3-10 0,-6-3 0 16,6 8 0-16,3 0 0 0,0 0 0 0,-9-8 0 16,3 13 11-16,6-2-11 0,-3 2 8 0,0 0-8 15,-3 0 0-15,0 1 0 0,0-6-9 0,0 5-8 16,-3-3-2-16,0-2-653 0,3 3-132 0</inkml:trace>
  <inkml:trace contextRef="#ctx0" brushRef="#br0" timeOffset="140099.6597">22785 17119 1105 0,'0'0'24'0,"0"0"4"0,0 5 2 0,-6 5 2 0,6-2-32 0,0 0 0 0,-3 3 0 0,3-3 0 15,-3 5 49-15,3-2 3 0,3-3 1 0,-3 0 0 16,3 2-8-16,-3-2-1 0,0 0-1 0,6-3 0 15,-3 1 10-15,-3-4 3 0,-3 3 0 0,3-5 0 16,0 0 3-16,0 0 1 0,0 0 0 0,0 0 0 16,0 0-2-16,0 0 0 0,0 0 0 0,-6 0 0 15,6 0-15-15,0 0-3 0,0-5-1 0,0-3 0 0,0 3-19 16,-3 0-3-16,6-3-1 0,-3-5 0 0,0-1-8 0,0 1-8 16,9 0 12-16,-6 0-12 0,6-6 0 0,-9 6 0 15,8-3 0-15,-2 0 0 0,0 0 0 0,0 3 0 16,-3 0 0-16,6 2 0 0,-6 3 0 0,3 3 0 15,-3-3 0-15,-3 3 0 0,0 2 11 0,0 3-11 16,9 0 10-16,-9 0-10 0,0 0 18 0,0 0-2 16,3 11-1-16,3 2 0 0,-3 0 12 0,0 3 2 15,-3 0 1-15,6 0 0 0,-6 0-30 0,0-3 0 16,0 0-13-16,0 0 4 0,0 1 9 0,0-1 0 16,6 0 0-16,-12-2 0 0,6-3 0 0,6 2 0 15,0-2 0-15,-3-3-12 16,0-2-39-16,0 2-8 0,6 1-1 0,-3-6-1 15,3 0-62-15,-3 0-12 0,2-6-2 0</inkml:trace>
  <inkml:trace contextRef="#ctx0" brushRef="#br0" timeOffset="140384.244">23070 17010 1263 0,'0'0'28'0,"0"0"5"0,0 0 2 0,0 0 1 0,0 0-36 16,-3 3 0-16,3 7 0 0,0-2 0 0,-6 0 58 0,4 3 5 0,2 5 1 0,0 0 0 15,-6-6-8-15,6 3 0 0,0 1-1 0,0-1 0 16,0 0-15-16,0-2-2 0,6-3-1 0,-4 5 0 16,-2-3-13-16,3-2-4 0,3 3 0 0,-3-8 0 15,0 4-11-15,0-1-9 0,-3-6 12 0,15 5-12 16,-6-2 29-16,6-1-1 0,-15-2 0 0,0 0 0 0,0 0-28 0,9-5 0 16,6 0 0-16,-3 2 0 0,-3-2 28 0,0-3 2 15,3-3 1-15,-7 3 0 0,4-2-14 0,-3 2-2 16,-6-5-1-16,9 5 0 0,-3-3-4 0,0-2-1 15,-6 0 0-15,0-1 0 16,9 1-37-16,-3 0-8 0,-3 0-2 0,0 2 0 16,3 1-82-16,-3-1-16 0,-3 3-3 0</inkml:trace>
  <inkml:trace contextRef="#ctx0" brushRef="#br0" timeOffset="140856.8414">23314 17111 1074 0,'-2'13'30'0,"2"-8"8"0,-6 3-30 0,6 0-8 16,0-3 0-16,0 6 0 0,0-8 77 0,0 2 15 0,-3 0 2 0,3-5 1 16,0 0-7-16,0 0 0 0,0 0-1 0,0 0 0 15,0 0-40-15,0 0-8 0,0 0-2 0,0 0 0 16,3-5-12-16,8 0-2 0,-5-3-1 0,-3 0 0 16,3-3-8-16,-3-2-2 0,6 0 0 0,-6-1 0 15,3-1-12-15,-3-1 0 0,6 8 0 0,-6 0 0 16,3-3 0-16,-3 6 0 0,3 2 0 0,-3-2 0 15,-3 5 14-15,0 0 0 0,0 0 0 0,0 0 0 16,0 0-4-16,0 0-1 0,6 13 0 0,0-2 0 16,-3-3-9-16,-3 5 12 0,6 0-12 0,-6 0 12 15,0-7-12-15,0 2 0 0,0 5 0 0,0-3 8 16,0-2-8-16,0-2 0 0,0 2 0 0,0-3 0 16,0-5 8-16,6 3-8 0,-6 2 12 0,0-5-4 0,0 0-8 0,0 0 8 15,0 0-8-15,6 0 8 0,0 0-8 0,-6 0 0 16,3-5 0-16,6-3 8 15,-4 2-8-15,1-2 0 0,-3 0 0 0,3-2 0 0,-6 2 0 0,9-3 0 16,-6 3 0-16,-3 0 8 0,0 3-8 0,3 0 8 16,-3 2-8-16,0 3 8 0,0 0 5 0,0 0 1 15,0 6 0-15,0-4 0 0,0 6-4 0,-3-3-1 16,3 6 0-16,0-8 0 0,0 7 3 0,3-2 0 16,-3-3 0-16,3 3 0 0,-3-2-12 0,3-4 0 15,-3 4 0-15,0-6 0 16,0 0-27-16,9 5-10 0,-9-2-3 0,12-3 0 15,-6 0-27-15,6-3-5 0,-6-2-2 0,0-1-508 0,9-2-102 0</inkml:trace>
  <inkml:trace contextRef="#ctx0" brushRef="#br0" timeOffset="141667.3537">23707 16783 862 0,'-6'7'24'0,"6"1"6"0,0 3-30 0,0-3 0 0,-3 5 0 0,3 0 0 15,-8 6 84-15,8-6 10 0,0 8 2 0,-9-2 1 16,6-1-22-16,-3 4-5 0,3-4-1 0,-6 6 0 16,3-8-3-16,0 8-1 0,-3-3 0 0,9-3 0 15,-9-2-1-15,6 0-1 0,-3-5 0 0,3-1 0 16,3-2-24-16,-3 0-5 0,-3-5-1 0,6-3 0 16,0 0-21-16,0 0-12 0,0 0 12 0,0 0-12 0,0 0 0 15,12-11 0-15,-6-2 0 0,-3 0 0 0,6-3-10 0,0 0 10 16,-3 3-10-16,0-1 10 0,3 1-12 0,-3 5 3 15,0-2 1-15,3 2 0 0,-1 2-5 0,-5-2-1 16,6 8 0-16,0 0 0 0,-3 0 5 0,0 0 1 16,0 6 0-16,3-1 0 0,-3-2 8 0,0 7 0 15,-3-2 0-15,6 5-8 0,-6-5 8 0,-3 6 0 16,3-4 8-16,-3 3-8 0,-3 1 11 0,3-6-3 16,-3 5 0-16,0-3 0 0,-3 1 4 0,3 0 0 15,-3-6 0-15,0 3 0 0,0 0-4 0,-3-3 0 16,0 3 0-16,3-3 0 0,0-5 0 0,-3 6-8 15,6-1 12-15,-5-2-4 0,8-3 0 0,0 0 0 16,0 0 0-16,0 0 0 0,0 0-8 0,0 0 0 0,0 0 0 0,0 0-11 16,0 0 11-16,8 0-12 0,-5 0 12 0,12 0-12 15,-6 0 12-15,3-3-13 0,0-2 5 0,-3-1 8 16,3 1-14-16,0-3 5 0,-3 3 1 0,3-3 0 16,6 3 8-16,-10-3 0 0,1 0 0 0,3-3 0 15,-9 3 0-15,6-2 0 0,0-4 8 0,-3 4-8 16,-3-1 0-16,0-2 0 0,-3 5 0 0,6 3 0 15,-6-6 0-15,-6 3 0 0,6 0 0 0,0 3 0 16,0 5 8-16,0 0-8 0,0 0 8 0,0 0-8 16,0 0 0-16,0 0 9 0,0 8-9 0,-3 2 0 15,3 4 0-15,0-1 0 0,3 0 0 0,-3 0 0 16,0 1 0-16,6-1-9 0,-3-3 9 0,6 4-8 16,-6-6 8-16,-3 0-8 0,9 5 8 0,0-3-8 15,-3-2 8-15,0 0 0 0,6-2 0 0,-7-1-8 0,4-3 8 0,0 1 0 16,0-3 0-16,-3 3 0 15,3-6 0-15,-6-2 0 0,-3 5 0 0,9-5 0 0,-9-3 8 0,9 2 4 16,-3-2 1-16,-3 0 0 0,-3-2 8 0,3-3 2 16,-3 5 0-16,0-3 0 0,0-2-5 0,0 0-1 15,0-1 0-15,0 9 0 0,0-5 1 0,3-1 0 16,-3 3 0-16,0-3 0 0,6 6 0 0,-6-3 0 16,0 6 0-16,9-4 0 0,-6 1-6 0,-3 5 0 15,0 0-1-15,0 0 0 0,0 0-11 0,9 0 0 16,-9 0 9-16,0 0-9 0,9 13 13 0,0-2-1 15,-1-3-1-15,-5 5 0 0,6 0-3 0,-6-2-8 0,3-1 12 0,-3 1-4 16,-3-3-8-16,0 5 10 0,0-2-10 0,9-3 10 16,-9 0-10-16,0 2-9 0,6-2 9 0,-3 0-13 31,0-3-22-31,0-5-4 0,3 6-1 0,0-1-642 0,0-2-129 0</inkml:trace>
  <inkml:trace contextRef="#ctx0" brushRef="#br0" timeOffset="141998.4994">24252 16248 1206 0,'0'0'26'0,"0"0"6"0,0 0 0 0,6-5 3 0,3 5-35 16,0 5 0-16,-6-2 0 0,12 2 0 0,-3 8 58 0,0 0 5 15,8 1 1-15,1 4 0 0,0 3 15 0,9 6 3 16,-9 2 1-16,8 3 0 0,-8 2-3 0,9 6-1 16,-3 7 0-16,-3 1 0 0,-3 0-43 0,-4 5-8 15,1-3-1-15,-3 3-1 0,-6 0 10 0,-9 5 3 16,0 0 0-16,0 3 0 0,-9-3-16 0,-3 6-3 15,-3-6-1-15,-3 3 0 0,-8 5-19 0,5-3 0 16,-12-2 0-16,3 3-1031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8:02:40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10947 4228 1483 0,'0'0'32'0,"0"0"8"0,0 0 0 0,0 0 2 16,-3-5-34-16,0-1-8 0,0 1 0 0,0-3 0 15,0 3 81-15,0-3 15 0,0 3 2 0,-3-3 1 16,3 2-32-16,-3-1-7 0,0 1 0 0,0-2-1 15,0 0-11-15,6 3-1 0,0 0-1 0,-3-3 0 0,-3 0 4 16,3 0 1-16,-3 0 0 0,-2 0 0 0,2 0-12 0,-3-2-3 16,-3-4 0-16,0 1 0 0,0 3 0 0,0-1-1 15,-3 0 0-15,0-2 0 0,6 0 4 0,-6 2 1 16,1-2 0-16,-1 3 0 0,-3-1-12 0,0-2-3 16,-3-1 0-16,0 1 0 0,-3 0-8 0,1 0-1 15,-4 2-1-15,0-2 0 0,0 2-15 0,0 1 9 16,-2-1-9-16,-1 1 8 0,-3 2 1 0,3 0 0 15,-2 0 0-15,-4 0 0 0,3 3-9 0,-2-3 8 16,-4 0-8-16,0 0 8 0,0 5-8 0,-2-5 8 16,-4 3-8-16,3 0 8 0,-2-3-8 0,2 0 0 0,0 5 0 15,-2-5 8-15,-1 3-8 0,1 0 10 0,-4-1-10 0,0 4 10 16,1-1-10-16,-1-2 8 0,-3 5-8 0,4-3 8 16,-1 0-8-16,12 1 0 15,-2 2 0-15,-4-3 0 0,-3 0 0 0,-2 3 0 0,-1 0 8 0,-2 0-8 16,-1 0 0-16,-15 0 0 0,1 0 0 0,5 0 0 15,1 0 0-15,-1 0 0 0,1 3 0 0,-1 0 0 16,-2 2 0-16,2 0 0 0,1-2 0 0,-1 5 0 16,7-3-11-16,-10 3 11 0,-5 0-8 0,2 3 8 15,4 2 0-15,-1 0-8 0,4 0 8 0,-10 1 0 16,-8 1 0-16,5 4-10 0,10-8 10 0,-1 4 0 16,-5 1 0-16,2 0 0 0,1 0 0 0,-1 0 0 15,1 0 0-15,-4 0 0 0,7 0 0 0,-3-1 0 0,2 4 0 0,0-3 0 16,-5 0 8-16,3 0-8 0,2-1 11 0,1 1-11 15,2 3 12-15,0-1-12 0,1-2 9 16,-4 3-9-16,4 2 0 0,-1-3 9 16,4 4-9-16,2-4 0 0,-2 3 9 0,2 1-9 0,1-1 8 0,-1-3-8 15,-3 1 10-15,4-1-10 0,-1 1 13 0,1-1-3 16,5 1-1-16,0 2 0 0,-2-3 9 0,2 4 2 16,-2-4 0-16,2 3 0 0,0 3-1 0,1-3 0 15,2 3 0-15,12-5 0 0,1-3-7 0,-1 2-2 16,-3 1 0-16,3-1 0 0,1-2-10 0,-4 2 0 15,0-4 0-15,-8 7 8 0,2-3-8 0,3-2-16 16,0 0 4-16,4-3 1 16,-1 1-105-16,3-4-22 0,1 1-4 0,2-3-1174 0</inkml:trace>
  <inkml:trace contextRef="#ctx0" brushRef="#br0" timeOffset="1404.082">1219 5167 1062 0,'0'0'23'0,"0"0"5"0,6 3 0 0,-6-3 3 0,0 0-31 0,0 0 0 0,0 0 0 0,0 0 0 16,-3-5 84-16,0-1 12 0,3-2 1 0,-5 1 1 16,2-1-30-16,3 0-7 0,-12-3-1 0,6 3 0 15,-3-2-11-15,6-1-2 0,-9 0-1 0,6 1 0 16,-3-3-14-16,0 2-4 0,-3-2 0 0,3 2 0 16,-3 1-4-16,0-1-2 0,3 0 0 0,1 3 0 15,-4 1-4-15,0-1-1 0,0 2 0 0,3 4 0 16,0-4-1-16,-3 4-1 0,3-1 0 15,-3 6 0-15,6-3-6 0,6 0-1 0,-3 2 0 0,-6 4 0 16,3 2-8-16,6 0 0 0,0 2-12 0,0 3 12 16,6 1-20-16,-3 1 4 0,6 4 1 0,-3-1 0 15,6 4 15-15,-3-1-11 0,3 0 11 0,-3-2-10 0,6 2-2 16,0 0 0-16,-3 0 0 0,-4-5 0 0,7 0 20 16,0 0 3-16,-3-3 1 0,-3-3 0 15,6 1-12-15,-6-3-17 0,0-3 4 0,0 1 1 0,0-4 12 16,-3 1 0-16,3-1 0 0,-9-2 0 0,0 0 12 0,6-2 0 15,2-3-1-15,-8-1 0 0,0-2 15 0,0-2 3 16,0-1 1-16,0-2 0 0,0-6 9 0,-5 4 1 16,2-7 1-16,-6 1 0 0,3-3-26 0,0 1-6 15,-3-4-1-15,-3 1 0 0,3-3-8 0,-6-1 0 16,3 1 9-16,0-2-9 0,0-1 0 0,-3 3 8 16,1-3-8-16,2 6 0 0,-3-6 0 15,3 5 0-15,0 1 0 0,-6-1 0 0,3 4 0 0,6 1 0 0,-9 1 0 16,7 0 0-16,-1 3-8 0,3 2 8 0,-6 0-8 0,3 3 8 15,3-1 0-15,3 4-10 0,0-1 10 0,3 3 0 16,-3 3-19-16,3 2 3 0,3 3 1 0,0 0 0 16,0 0 1-16,0 0 0 0,0 0 0 0,9 8 0 15,-3 0 2-15,0 5 1 0,3 1 0 0,0 2 0 16,3-3 11-16,0 5-13 0,0 1 5 0,2-1 8 16,-2 3-12-16,3 1 12 0,0-1-12 0,-3 3 12 15,6-1-9-15,-6-1 9 0,0 4 0 0,6-2 0 16,-7 0 0-16,7 5 0 0,-3-3 0 0,3 3 0 15,-6-2 0-15,3-1 0 0,6 1 0 0,-6-1 0 16,2-2 0-16,1-3 0 0,-9 0 0 0,3-2 0 16,3-1 0-16,0-2 0 0,-6-5 0 0,3-1 0 15,-3 1-13-15,6-3-9 0,-9-3-2 0,2 1 0 16,-8-6-82-16,12-3-17 0,-6 0-3 0</inkml:trace>
  <inkml:trace contextRef="#ctx0" brushRef="#br0" timeOffset="2291.904">1434 4842 1263 0,'0'0'28'0,"0"0"5"0,0 0 2 0,-9 0 1 0,3-3-36 0,6 3 0 0,0 0 0 0,-6 0 0 15,-6 0 45-15,12 0 3 16,0 0 0-16,-6 3 0 0,-3-3-9 0,0 3-2 15,3-1 0-15,6-2 0 0,0 0-6 0,-6 5-2 0,-3 1 0 0,3-1 0 16,3 3 12-16,0 0 3 0,1 0 0 0,2 2 0 16,0 1-15-16,0 2-2 0,0 0-1 0,0 3 0 15,5 0-14-15,1 0-4 0,3 3 0 0,-6-1 0 16,3 1-8-16,0-3 0 0,3 2 0 0,3-2 8 16,-3 0-8-16,0-3 8 0,0-2-8 0,0-1 8 15,0 1-8-15,0-6 0 0,-3 0 0 0,3 1 0 16,-1-4 0-16,1 1 0 0,0-3 0 0,-9 0 0 15,6-3 0-15,0 1 0 0,3-1 0 0,-9-2 0 16,6-3 9-16,-3 0 0 0,-3-3 0 0,3 1 0 0,-3-1 8 16,0-2 2-16,0 0 0 0,0-1 0 0,-6-1-4 0,3-1-1 15,0 2 0-15,3 1 0 0,-6-3-6 0,3 6 0 16,-6-1-8-16,6 1 12 0,-3-1-4 0,3 3 0 16,-3 0-8-16,3 0 12 0,0 3-3 0,3 5-1 15,0 0 0-15,-3-3 0 0,-2 1 0 0,5 2-8 16,0 0 12-16,0 0-4 0,0 0 6 15,0 0 1-15,3 5 0 0,-1 3 0 0,1 0-15 0,3 0-13 16,0 5 2-16,3-2 1 0,-3-4 10 0,0 4 0 16,3 0 0-16,-3-3-8 0,0 0 8 0,3-3-10 15,0 0 10-15,-3 0-10 16,3-2-30-16,0 2-7 0,-3-5-1 0,0 0 0 16,3-5-41-16,-3 0-9 0,-1-1-2 0,1-1 0 15,-3-4-26-15,3-2-6 0,-3-1 0 0,0 1-1 16,0-3 30-16,-3 3 7 0,0-3 0 0,0 0 1 15,0 3-60-15,-3 0-12 0,3 0-2 0,-3 2-1 0,3 1 145 0,0 2 25 0,-3 0 12 0,3 5 0 16,-6-2 104-16,6 5 22 0,0 0 4 0,0 0 1 16,0 0-34-16,0 0-6 0,6 8-2 0,-3 0 0 15,0 0-39-15,3 2-8 0,3 1-2 0,0-1 0 16,-3-2 4-16,0 3 0 0,3-3 0 0,-3 2 0 16,9-2-22-16,-6 0-4 0,-6 0-1 0,6-3 0 15,-9-5 3-15,3 8 1 0,3-5 0 0,-6-3 0 16,0 0 4-16,0 0 1 0,6 3 0 0,-6-3 0 15,0 0 6-15,0 0 2 0,0 0 0 0,2 0 0 16,-2-6 5-16,0 1 1 0,-5-3 0 0,5 0 0 16,-3 0-15-16,-3-2-2 0,3-1-1 0,-9-2 0 0,12-3-10 0,-9 3-1 15,0 0-1-15,3-6 0 0,0 3-8 0,0-2-2 16,-3 4 0-16,3-1 0 0,0 1-12 0,3 1 0 16,3-3 0-16,-6 6 0 0,3 2 0 0,3 0 0 15,0 0 0-15,3 0 0 0,-3 3 0 0,6-1 0 16,-6 6 0-16,0 0 0 0,9 0 0 0,-3 0 0 15,0 3 0-15,3 2 0 0,0-2-19 0,3 2 0 16,-9 0 0-16,3 3 0 0,0 0 7 0,0 0 2 16,-3 0 0-16,3-3 0 15,0 1-22-15,-1-1-4 0,-5-5 0 0,9 3-1 16,-6-1-59-16,-3-2-11 0,0 0-2 0,6-2-1 16,0-4-24-16,0-2-5 0,-6 1-1 0</inkml:trace>
  <inkml:trace contextRef="#ctx0" brushRef="#br0" timeOffset="2566.4326">1544 4120 1069 0,'0'-6'23'0,"0"6"5"0,6 3 0 0,3 5 4 0,-3 2-32 0,3 4 0 0,3 4 0 0,-3 1 0 16,2 2 36-16,1-3 0 0,6 4 1 0,-6-1 0 15,6 3 10-15,-3 2 1 0,0 0 1 0,-3 1 0 16,3-1 17-16,-1-2 3 0,1 3 1 0,0-1 0 16,-6 1-14-16,3-1-4 0,3-2 0 0,0-6 0 15,-6 4-28-15,3-1-7 0,-3 0-1 0,2-3 0 0,-2-2-8 16,0 0-8-16,-3-3 12 0,3 1-12 0,-3-1 0 0,0-3 0 16,0-2 0-16,3 0 0 15,-9-2-27-15,6-1-12 0,-6-5-2 0,0 0-496 16,0 0-99-16</inkml:trace>
  <inkml:trace contextRef="#ctx0" brushRef="#br0" timeOffset="3439.3892">1892 4297 1388 0,'0'18'39'0,"0"-18"9"0,0 0-38 0,0 3-10 0,-3 0 0 0,3 2 0 15,0 3 75-15,0 0 13 0,0 2 2 0,-6 1 1 16,6 5-35-16,6-6-6 0,-6 4-2 0,-6-1 0 16,6 3 2-16,0 0 0 0,0-3 0 0,0 3 0 15,0-3-29-15,0 0-5 0,0 3-2 0,6-3 0 16,-6 6-5-16,0-6-1 0,0 0 0 0,3 1 0 16,0 1-8-16,0-1 12 0,-3-4-12 0,0 3 12 15,3-5-12-15,0 3 0 0,3-6 0 0,-6 3 8 16,3 0-8-16,3-3 0 0,-6-5 0 0,6 6-11 15,-6-6 11-15,3 2 0 0,-3-2 8 0,12 3-8 16,-6-6 0-16,0 1 0 0,3-1 0 0,0 0 0 16,-6-2 0-16,2 0 0 0,1-3 0 0,3 0 0 15,-3-3 0-15,0 3 0 0,3-2 0 0,-3-1-8 16,0-2 8-16,3 0 0 0,-3 0 0 0,0-3 0 0,-3 0 0 16,3 0 0-16,0 0-10 0,-6-2 10 0,0 2-18 15,3 2 3-15,3 1 1 0,-6-3 0 0,-6 0 6 0,6 3 8 16,-3 3-13-16,3-4 5 0,-6 4 8 0,3-1 0 15,0 3 0-15,-3-2 0 0,3 2 0 0,-3-3 0 16,0 3 0-16,-3 6 0 0,3-4 0 0,3 4 14 16,3 2-3-16,-9 2-1 0,3-2-10 0,3 6 0 15,0-1 0-15,3 3 8 0,0 0-8 0,0 5 0 16,0-2-12-16,3 2 12 0,0 3-10 0,3-3 10 16,3 3 0-16,0 0-9 0,-3 2 9 0,3-2 0 15,0 0 10-15,3-3-10 0,3 0 0 0,-3 1 0 16,0-4 0-16,-3-2 0 0,8 0 0 0,-5-3-8 15,3-2-1-15,0 0 0 16,-6-6-27-16,3 0-4 0,0 1-2 0,6-6 0 16,-9-3-11-16,-1 1-3 0,4-4 0 0,-6 1 0 15,3-3 23-15,-3 3 4 0,-3-5 1 0,0 2 0 0,-3-3 6 0,0-2 2 0,-3 3 0 0,0-1 0 32,-3 3-5-32,3-2-1 0,-3-1 0 0,0 6 0 0,0-3 16 0,0 3 10 0,4 0-12 0,-1 2 12 15,0 3-8-15,-3 0 8 0,3 3 0 0,3 2 0 16,3 0 0-16,-3 3 9 0,0 0 1 0,6 3 0 15,-3 2-2-15,2 1 0 0,7 4 0 0,-6 1 0 16,0 2 7-16,6-2 1 0,-6 2 0 0,3 0 0 16,-3-2 8-16,3 2 3 0,0-2 0 0,0-1 0 15,-6 1 7-15,3-1 2 0,0 1 0 0,0-3 0 16,-3 2 8-16,3-2 3 0,-6-2 0 0,6 2 0 0,-3-3 1 0,-3-5 1 16,0 0 0-16,0 0 0 0,0 0-5 0,0 0-2 15,0 0 0-15,0 0 0 16,-3-3-10-16,3 3-3 0,-6-8 0 0,0 3 0 15,0-6-11-15,0-2-2 0,0 0-1 0,3-3 0 0,0 0-5 0,-6-2-1 16,3-6 0-16,0 3 0 0,6 0-1 0,-6-1 0 16,3 1 0-16,0 3 0 0,3 2 11 0,3 0 1 15,-3 3 1-15,3 2 0 0,3 1-21 0,0 2 0 16,-3 0 0-16,3 0 0 0,0 0 0 0,0 0 0 16,3 3 0-16,0-1 0 15,-3 1-38-15,3 0-12 0,2-1-2 0,-5 1-661 0,6-3-132 16</inkml:trace>
  <inkml:trace contextRef="#ctx0" brushRef="#br0" timeOffset="4311.0039">2874 3789 1468 0,'0'0'32'0,"0"0"8"0,0 0 0 0,0 0 1 0,0-8-33 0,0 3-8 0,-3-1 0 0,3-2 0 16,0 0 44-16,0 1 8 0,0-1 0 15,0 0 1-15,-5 0-17 0,-1-3-3 0,3 1-1 0,-3 2 0 16,3 0 13-16,-3 2 3 0,-3 1 0 0,3 0 0 16,0-1-2-16,0 4 0 0,0-1 0 0,-3 3 0 15,3 3-16-15,0 2-3 0,0 3-1 0,3 0 0 16,0 5-26-16,3 3 0 0,0-3 8 0,0 3-8 15,3 5 0-15,3 3 0 0,-3 0 0 0,6 0 0 16,-3 0 0-16,0-3 0 0,6 0 0 0,-9-3 0 16,6 1 0-16,-3-6 0 0,3 3-11 0,-3-5 11 15,0-1 0-15,0-2 0 0,-1-2 0 0,-5-6 0 16,0 0 0-16,0 0-8 0,0 0 8 0,0 0 0 16,0 0 0-16,12-6 0 0,-6-2 0 0,0 0 0 15,-6-2 15-15,0-1 1 0,0 1 1 0,0-4 0 16,-3 1-17-16,0 0 0 0,0 0 0 0,-3-1-9 15,3 1 9-15,-3 0 0 0,6 0 0 0,-8 2 0 0,5 1 0 0,0-1 0 16,0-2 0-16,0 5-8 0,0 0 8 0,3 3-8 16,0-1 8-16,0 6-8 0,0 0-3 0,0 0 0 15,0 0 0-15,0 0 0 0,12 6 11 0,-1-1-12 16,-2 3 12-16,0 2-12 0,0 4 12 0,3-1-10 16,0 0 10-16,-6 0-10 0,3 1 10 0,-3 1 0 15,3-1 0-15,0 2 0 0,-3 5 0 0,0-3 0 16,0-2 10-16,0 5-10 0,-3-2 26 0,2-1-1 15,-2 3 0-15,0 3 0 0,0-5 11 0,-3-1 1 0,0-2 1 16,0 3 0-16,0-3 0 0,0-3 0 0,-3-3 0 0,3 1 0 16,0 0-18-16,-3-1-3 0,-2-2-1 0,2 0 0 15,0 0-5-15,0-3-2 0,0-2 0 0,3-3 0 16,-6 3-9-16,6-3 0 0,0 0-12 0,-6-3 12 31,0-2-74-31,0-3-7 0,3-3-2 0,0-5-634 0,0-2-127 0</inkml:trace>
  <inkml:trace contextRef="#ctx0" brushRef="#br0" timeOffset="4668.9242">2973 3712 1263 0,'0'-5'28'0,"0"5"5"0,0 0 2 0,3 0 1 0,-3 0-36 0,3 8 0 15,3 0 0-15,-3-3 0 0,-3-5 60 0,0 0 4 16,5 8 2-16,1-3 0 0,-3 3 13 0,-3-8 2 16,0 0 1-16,0 0 0 0,0 0-15 0,0 0-3 15,0 0-1-15,0 0 0 0,0 0-19 0,-3-8-3 16,3 0-1-16,-6-2 0 0,1-1-12 0,-1-7-2 16,6 2-1-16,-3 2 0 0,-3-1-5 0,6-1-2 15,-6 0 0-15,3 0 0 0,0 0-18 0,3 3 8 16,0 5-8-16,0-3 0 0,0 1 0 0,3 2 0 15,-3 0 0-15,3 3 0 0,3-1 0 0,-6-2 0 16,6 3 0-16,-3-3 0 0,0 3 0 0,-3 5 0 0,6-3 0 16,-1 1 0-16,-5 2 0 0,0 0-9 0,9 0 1 0,0 0 0 15,-9 0-2-15,0 0 0 0,9 0 0 0,-3 0 0 32,3 2-38-32,-3 1-7 0,0-3-1 0,-6 0-581 0,0 0-116 0</inkml:trace>
  <inkml:trace contextRef="#ctx0" brushRef="#br0" timeOffset="5553.4956">3166 3336 1036 0,'-3'3'23'0,"3"-3"5"0,0 0 0 0,0 0 1 0,0 0-29 0,-6 3 0 16,3-1 0-16,0 4 0 0,3 2 79 0,-6 2 9 15,3 1 3-15,0-1 0 0,3 1-14 0,-3-1-2 16,0 4-1-16,3-1 0 0,3-2-16 0,0 2-3 16,0 0-1-16,-3 3 0 0,6-3-29 0,0 3-5 15,0-3-2-15,0 3 0 0,-3-3-18 0,6 1 10 16,-3-4-10-16,3 1 8 0,0-3-8 0,-3 2 0 15,0-7 0-15,0 2 0 0,0-2 0 0,-6-3 0 16,9 0 0-16,0-3 0 0,-6 1 0 0,-3 2 0 0,5-6 0 0,-2 1 0 16,0-3 0-16,-3-3 12 0,0 1-12 15,-3-1 12-15,3-2-12 0,0 2 12 0,-3-2-12 0,-2 3 12 16,2-4-12-16,0 9 8 0,0-8-8 0,0 5 8 16,0 0 0-16,0 5 0 0,3 1 0 0,0-4 0 15,0 1 11-15,-3 0 1 0,3 5 1 0,0 0 0 16,0 0-3-16,0 0-1 0,0 0 0 0,6 5 0 15,3 3-8-15,-3 0-1 0,-1 0-8 0,4 0 12 16,-6 0-4-16,6 0 0 0,-3 2-8 0,0-4 12 16,0 2 7-16,0-1 1 0,3-1 0 0,-3 2 0 15,3-6-31-15,-3 4-5 0,0-4-2 0,3-2 0 16,-6 0-10-16,3-2-1 0,0-1-1 0,0 0 0 16,3-5-32-16,-4 3-6 0,-2-5-2 0,3-4 0 15,-3 1-36-15,0-3-7 0,0 3-2 0,-3-3 0 16,0-2 24-16,0 2 5 0,-3-3 1 0,3 3 0 15,-6-2 5-15,3 2 2 0,0-3 0 0,0 4 0 0,-2-9 48 0,2 3 10 16,-3 5 1-16,0 5 1 0,3-2 58 0,-3 5 12 16,3 3 3-16,0-1 0 0,-3 4 39 0,6-1 8 15,-3 0 2-15,-3 3 0 0,6 3-29 0,0 2-6 16,0 3-1-16,3 3 0 0,0-8-12 0,0 7-2 16,3 1-1-16,0 2 0 0,0-5-17 0,-3 5-3 15,6-5-1-15,-1 3 0 0,-2-1-16 0,0-5-3 16,0 1-1-16,3-4 0 0,0 4-12 0,-3-4 9 15,0-2-9-15,3-5 8 0,0 2-8 0,-3 1 8 16,0-6-8-16,-3-3 8 0,3 3-8 0,-3-5 12 16,0-5-12-16,-3 2 12 0,-3 0-12 0,3 0 12 0,3-3-12 0,-3 1 12 15,-3-3-4-15,0 2 0 0,0 6 0 0,3-6 0 16,0 6 4-16,-3 0 0 0,3 2 0 0,0 3 0 16,0 3-12-16,0 5 12 0,0 0-12 0,0 0 12 15,0 0-2-15,0 0 0 0,6 5 0 0,0 3 0 16,0 0 8-16,3 6 2 0,3 7 0 0,-1-3 0 15,-2 6 15-15,0 5 3 0,3 3 1 0,3 5 0 16,0 0 2-16,0 0 1 0,0 3 0 0,-3-1 0 16,6 1-10-16,-4 0-3 0,-2-1 0 0,3-1 0 15,-3 1-6-15,3-7-2 0,-3 0 0 0,0 2 0 16,0-10-34-16,0 0-7 0,-3-3-2 0,2 0 0 16,-2-5-134-16,0 0-26 15,3-3-6-15,-3-5-775 0</inkml:trace>
  <inkml:trace contextRef="#ctx0" brushRef="#br0" timeOffset="6832.4509">1080 6527 1256 0,'0'0'28'0,"0"0"5"0,0 0 2 0,0 0 0 0,0 0-35 0,0 0 0 0,0 0 0 0,8-2 0 16,-8 2 53-16,0 0 4 0,0-3 1 0,3-2 0 16,-3-1 18-16,-3 1 3 0,3-3 1 0,0 0 0 15,0 0-21-15,-5-2-4 0,2-1-1 0,-3 1 0 16,0 2-11-16,0-3-3 0,3 0 0 0,-9 1 0 16,3-1-8-16,0 3-1 0,-3 0-1 0,3 3 0 15,-3 0-2-15,3 0-1 0,-6 5 0 0,9-3 0 16,-2 0-11-16,-7 3-1 0,3 0-1 0,3 3 0 15,3 0-14-15,-3-1 8 0,0 3-8 16,0 1 0-16,6 2 0 0,3 0 0 0,-6 2 0 16,6 1 0-16,6 5-16 0,0 0 0 0,0 2 0 15,3 1 0-15,0-1 0 0,6 3 0 0,0 0 0 0,0-5 0 16,2 3 16-16,-5-1 0 0,6-2 11 0,-6 0-11 0,0-5 0 16,3-1-12-16,-3 1 0 0,0-3 0 0,0-3 12 15,-1 0 16-15,-5 1-3 0,3-4-1 0,-6 1-12 16,3-3-16-16,0-3 3 0,-6 3 1 0,6-5 12 15,-6-3 12-15,0 0-3 0,0-2 0 0,0-4 7 16,-6-2 2-16,0-2 0 0,6-1 0 0,-9-2-7 16,3 0-2-16,0-5 0 0,0-1 0 0,-2 1-9 0,-1-1 0 15,3-2 9-15,-3-3-9 0,0 3 0 0,0 0 0 16,0 0 0-16,0 0 0 0,-3-3 0 16,3 3 0-16,-3 5 0 0,3-2-12 0,-3 2 3 15,4-2 0-15,-1 4 0 0,0 1 0 16,3 3 9-16,-3 5 0 0,0-1 0 15,6 4 0-15,-3 2 0 0,3 2 0 0,3-1 0 0,0 7 0 0,0 0-11 0,-6 2 11 0,6-2-13 0,0 8 5 16,0 0-1-16,6 5 0 0,-6 1 0 0,3 1 0 16,6 1 9-16,0 5 0 0,0 1 10 0,0-1-10 15,3 3-12-15,2 2-8 0,4-2-1 0,0 2-1 16,-6 1 22-16,6-1 0 0,3 3 0 0,-6-5 0 16,2 0 0-16,1 0 0 0,3-6 0 0,-6 1 0 15,9-1 0-15,-9-4 0 0,3-1 0 0,-1 0 0 16,-5-2 0-16,0-3 0 0,6-3 0 0,-9 0 0 15,3-2 0-15,-3-1 0 0,0-2 0 0,3-2 0 16,-9 2 0-16,-3 0 0 0,6-6 0 0,6 4 0 0,-12-3 0 0,3-3 10 16,-3 0-1-16,6-3 0 0,-6 3-1 0,0-2 0 15,0 2 0-15,0 2 0 0,0-4-8 0,-6 4 0 16,6 6 0-16,0-5 0 16,0-3 0-16,0 3-12 0,0 5 2 0,0 0 1 15,0 0-17-15,6-5-3 0,-6 5-1 0,0-3 0 16,0 0-21-16,0 3-4 0,0 0-1 0,5-2-532 15,1-1-106-15</inkml:trace>
  <inkml:trace contextRef="#ctx0" brushRef="#br0" timeOffset="7125.8558">1300 6244 1587 0,'0'16'35'0,"0"-8"7"0,3 0 2 0,0 3 0 0,3-1-35 0,-6 1-9 0,3-1 0 0,3 3 0 16,0-2 32-16,0 0 4 0,3 2 0 0,-9-5 1 15,8 2-22-15,-5-4-5 0,0 2-1 0,3-3 0 16,-6-5-23-16,0 0-5 0,0 0-1 0,0 0 0 16,0 0-54-16,0-8-11 0,3-3-3 0</inkml:trace>
  <inkml:trace contextRef="#ctx0" brushRef="#br0" timeOffset="7221.1466">1199 6059 896 0,'-6'-16'20'0,"6"16"4"0,0 0 0 0,0 0 1 0,0 0-25 0,0 0 0 0,0 0 0 0,0 0-393 16</inkml:trace>
  <inkml:trace contextRef="#ctx0" brushRef="#br0" timeOffset="7574.5464">1449 6003 1429 0,'0'8'40'0,"0"-8"10"0,-3 8-40 0,0 0-10 0,-3-2 0 0,3 4 0 16,-6-2 93-16,3 3 17 0,0-1 3 0,-6-2 1 16,3 0-54-16,3 3-12 0,-3-3-1 0,0 0-1 15,3-1-22-15,0 1-4 0,3-2 0 0,0 2-1 16,0-6-19-16,3 4 0 0,0-6 0 0,6 5-9 16,3-2-5-16,-9-3-1 0,6 2 0 0,9 1 0 15,-6-1 3-15,0-2 0 0,3 0 0 0,0 0 0 16,0 3 12-16,0-3-9 0,3 3 9 0,-7-1-8 15,4-2 8-15,-3 6 0 0,3-4 8 0,-9 4-8 16,6-1 24-16,-3 3 1 0,0 0 0 0,0 2 0 16,-6-2 19-16,3 6 4 0,3-4 1 0,-6 1 0 0,0 2-3 15,0-2-1-15,0-1 0 0,0 1 0 0,-6-3-21 0,3 2-4 16,3-5 0-16,0 3-1 16,0-8-19-16,0 0 0 0,-9 3 0 0,9-3 0 15,-3 0-44-15,3 0-13 0,-3-5-3 0,-3-6 0 16,0-2-127-16,3 0-25 0,-3-6-6 0</inkml:trace>
  <inkml:trace contextRef="#ctx0" brushRef="#br0" timeOffset="7823.6642">1407 5763 1335 0,'9'-11'29'0,"-9"11"7"0,6 3 0 0,6 2 2 0,-3 6-30 0,0-1-8 0,3 3 0 0,-7 3 0 15,10 0 50-15,-6 5 9 0,3-2 1 0,0 2 1 16,-3 0 0-16,3 0 0 0,-3 3 0 0,3 0 0 16,-3-3-25-16,0 0-4 0,0-5-2 0,0 3 0 15,2-3-14-15,-2-1-4 0,-3-1 0 0,3-1 0 16,0 3-12-16,-3-6 0 0,0 4 8 0,0-4-8 16,3-2 0-16,-3 0 0 0,-3 0 0 0,0 0 0 15,6 0-34-15,-9-3-3 0,0-5-1 0,0 0-510 16,0 0-101-16</inkml:trace>
  <inkml:trace contextRef="#ctx0" brushRef="#br0" timeOffset="8265.9054">1493 6011 1303 0,'0'0'28'0,"0"0"7"0,0 0 1 0,0-5 0 0,0 2-28 0,0 3-8 15,3-8 0-15,6 3 0 0,-9 0 12 0,9-3 0 16,-6 0 1-16,3 0 0 0,0 3-13 0,3 2 0 15,-3-2 0-15,6 2 0 0,0-2 0 0,0 5 8 16,-3-3-8-16,8 3 9 0,-8 0-9 0,6 3 0 16,0 0 0-16,-3-1 0 0,0 3 0 0,-3 3 10 15,3-5-2-15,0 2-8 0,3 3 25 0,-7-2-1 16,4 2-1-16,-3-1 0 0,-3 1 13 0,0-2 2 16,-6-6 1-16,9 5 0 0,-6 3-1 0,3-3 0 15,-6-5 0-15,0 3 0 0,0 0 2 0,0-3 0 0,0 0 0 0,0 0 0 16,0 0-8-16,0 0-2 0,0 0 0 0,0-8 0 15,-3 2-20-15,0-2-10 0,0-5 10 0,-3 3-10 16,3-4 0-16,3 1 0 0,-9 0 0 0,6 0 0 16,3-1 0-16,0 1 0 0,-6 0 0 0,6 0 0 15,-3-1-9-15,3 1 9 0,3 0 0 0,-3 5-9 16,0 0 9-16,0 3 14 0,6 0-3 0,-6 5-1 16,3-3-21-16,-3 3-4 0,9 0-1 0,0 0 0 15,0 3 16-15,3-1 0 0,-6 3 0 0,3 1-9 16,0-1 9-16,0 3 0 0,0-3 0 0,0 3 0 15,0-2 0-15,2 1 0 0,-8 1 0 0,3 0 0 16,0 0 16-16,0 0-2 0,3-2 0 0,-9-6 0 16,0 7-27-16,6-1-6 0,-3-4-1 0,-3-2 0 15,0 0-75-15,0 0-15 0,0 0-3 0</inkml:trace>
  <inkml:trace contextRef="#ctx0" brushRef="#br0" timeOffset="8408.8607">1725 5511 1314 0,'3'8'28'0,"-3"-2"7"0,-3-4 1 0,3-2 1 0,0 0-29 0,0 5-8 15,3 3 0-15,-6 0 0 0,6-2 8 0,-3-4 0 16,0-2 0-16,3 3-600 16</inkml:trace>
  <inkml:trace contextRef="#ctx0" brushRef="#br0" timeOffset="8814.8243">1758 5321 1299 0,'3'0'28'0,"-3"0"7"0,0 2 1 0,0 4 0 0,6-1-28 0,-6 3-8 16,3 3 0-16,6 2 0 0,0 0 49 0,0 0 9 0,3 3 2 0,-3 3 0 16,6 2-9-16,-3 3-2 0,2-1 0 0,-5-1 0 15,3-4-6-15,0 3-2 0,0 0 0 0,-3 1 0 16,0-1 15-16,3-5 2 0,-3 2 1 0,0-5 0 15,0 1-32-15,0-1-7 0,-6 0 0 0,2-5-1 16,1 0-11-16,0-3-8 0,-6-5 12 0,3 3-12 16,-3-3 20-16,0 0-4 0,0 0 0 0,0 0 0 15,3-5 0-15,0-1 0 0,-3-2 0 0,0-2 0 16,0-1-29-16,0-2-7 0,0-3 0 0,-3 3-1 0,3-3 9 0,0 3 3 16,3 0 0-16,-3-1 0 0,0 4 1 15,6-4 0-15,0 7 0 0,-3-1 0 0,3 2-7 0,-3 4-1 16,6-1 0-16,0 0 0 0,-3 3 16 0,-6 0-11 15,9 3 11-15,0 2-10 0,0-2 10 0,-3 5 0 16,6 0 0-16,-6 0 0 0,0 2 13 0,2 1-1 16,-5 0-1-16,3-1 0 0,-6 3 28 0,0 3 5 15,0-3 2-15,0 1 0 0,0-4-2 0,0 1 0 16,0-1 0-16,-6 4 0 0,3-6-19 0,3 2-4 16,0-5-1-16,-6 3 0 15,1-2-42-15,2-1-9 0,3 0-1 0,0-5-685 0,0 0-137 0</inkml:trace>
  <inkml:trace contextRef="#ctx0" brushRef="#br0" timeOffset="9555.9295">2092 5384 1486 0,'0'0'32'0,"0"0"8"0,0 0 0 0,0 0 3 0,0 0-35 0,0 0-8 15,0 0 0-15,0 0 0 0,0 0 71 0,0 0 12 0,0 0 2 0,0 0 1 16,0 0-18-16,0 0-3 0,6 6-1 0,0 2 0 16,2-1-30-16,-5 7-6 0,3-1-2 0,0 0 0 15,3 0 1-15,0 1 0 0,-6-1 0 0,6 0 0 16,0 0-9-16,0-2-2 0,0-1 0 0,0-2 0 15,-3 0-5-15,3-2-2 0,0-1 0 0,-3-2 0 16,-6-3-9-16,8 0 10 0,4 0-10 0,-9-3 10 16,3-2-10-16,-3-3 12 0,0 0-12 0,3 0 12 15,-6-3-12-15,0-2 0 0,0 0 9 0,0-3-9 16,0 0 0-16,-6 0 9 0,0-2-9 0,3 2 0 16,-3 0 8-16,6 3-8 0,-6-3 0 0,0 5 0 0,4 3 10 15,-1 0-10-15,0 0 8 0,3 0-8 0,0 8 12 16,0-2-4-16,0 2 0 0,0 0 0 0,0 0 0 0,0 0 0 15,0 0 0-15,6 8 0 0,2 0 3 0,4 0 0 16,-3 0 0-16,0-1 0 0,3 4-11 0,-3 0 0 16,-3-1 0-16,3-2 0 0,3 0-16 0,-6 3 0 15,3-6 1-15,0-2 0 16,-3-1-11-16,0 1-2 0,2-3-1 0,-2-3 0 16,-3 1-55-16,3-1-12 0,0-2-1 0,-3-1-1 15,3-4-37-15,-6-1-7 0,0-2-2 0</inkml:trace>
  <inkml:trace contextRef="#ctx0" brushRef="#br0" timeOffset="9803.0438">2226 4905 1314 0,'11'0'28'0,"-5"6"7"0,0 2 1 0,-3 5 1 0,9 0-29 0,-6 3-8 0,3 5 0 0,6 0 0 16,-6 0 80-16,3 3 14 0,-3 0 3 0,6 3 1 15,-3-1-34-15,2 0-6 0,-5-4-2 0,3 1 0 16,0 1-25-16,0-3-6 0,-3-2-1 0,3-1 0 16,-3-2-3-16,3-2-1 0,-6-1 0 0,3-3 0 15,0 1-20-15,-3-3 0 0,-1-3 0 0,-2 0 0 16,-3-5-40-16,0 0-13 0,0 0-3 0,0 0 0 16,0 0-38-16,0 0-8 0,0 0-2 0,0 0 0 15</inkml:trace>
  <inkml:trace contextRef="#ctx0" brushRef="#br0" timeOffset="10087.5299">2348 5170 1213 0,'0'-3'26'0,"0"3"6"0,0 0 0 0,0 0 4 0,6-8-36 0,-3 3 0 16,-1 2 0-16,-2 3 0 0,6-7 52 0,0-1 3 15,0-3 1-15,0 3 0 0,0 0-21 0,0-2-4 16,3 4-1-16,-3-2 0 0,3 0-11 0,-3 3-3 15,3 0 0-15,3-1 0 0,-6 4 0 0,3-1 0 16,3 6 0-16,-3-1 0 0,5 1 23 0,-8 0 4 16,9 2 1-16,-3-2 0 0,0 5-10 0,-3 0-2 15,0 0 0-15,3 2 0 0,3 1 6 0,-3 2 1 0,-6-2 0 0,-3 2 0 16,2-3-12-16,1 1-3 0,0-3 0 0,0 0 0 16,0-3-12-16,0 0-2 0,-6-5-1 0,6 6 0 31,0-6-40-31,-6 0-8 0,0 0-1 0,3-3-1 15,0-5-61-15,0-3-12 0,-6-2-2 0,0-3-667 0</inkml:trace>
  <inkml:trace contextRef="#ctx0" brushRef="#br0" timeOffset="10719.9602">2672 4884 1155 0,'0'0'25'0,"0"0"6"0,-3 0 1 0,3 0 0 0,0 0-32 0,-6 3 0 16,0 0 0-16,6-3 0 0,0 0 81 16,-3 5 10-16,-3 0 1 0,-3 0 1 15,6 3-33-15,0 0-6 0,3 0-2 0,-6 0 0 0,3 0-18 0,3 3-4 16,3-3-1-16,6 2 0 0,-3 1-17 0,0-1-3 16,-3 4-1-16,6-4 0 0,0-2-8 0,-3 3 0 15,3-3 0-15,6-3 0 0,-9 3 0 0,3-3 0 16,3 0 0-16,-3-2 0 0,-1 0 0 0,1-3 0 0,-3 0 0 15,-6 0 8-15,12-3-8 0,-9-2 0 0,0-1 0 0,0 1 8 16,3-3 0-16,-3 0 0 0,-3 0 0 0,0-2 0 16,0-3 5-16,-3-3 1 0,3 2 0 0,-6-1 0 15,6 1-14-15,-3 1 9 0,-3-3-9 0,6 3 8 16,-6 0 4-16,3 2 0 0,0 3 0 0,0 0 0 16,0-2 12-16,0 4 2 0,3 4 1 0,0-3 0 15,0 5-10-15,0 0-1 0,0 0-1 0,0 0 0 16,0 0-15-16,9 5 0 0,-3-3 0 0,3 4 0 15,-3-1 0-15,3 0 0 0,-3 1 0 0,0-1 0 16,0 0 0-16,3 3 0 0,-3 0 0 0,-3-3 0 16,3 1 0-16,0 2 0 0,0-3 0 0,0 3 9 15,-3-3 2-15,3 3 0 0,0-3 0 0,2 1 0 16,-5-1 12-16,3 0 2 0,-6-5 1 0,6 3 0 16,-6-3-26-16,6-3 0 0,3-2 0 0,-3 0 0 15,-3-3 0-15,0-3 0 0,0 1 0 0,3-4 0 16,-6-2 0-16,0 3-11 0,0-3 1 0,3 3 0 0,-6-3 10 0,3 3 0 15,0 0 0-15,0 0-8 0,0 2 8 0,0 0 0 16,0 3 0-16,3 3 0 0,-3 0 9 0,6 2-9 16,-6 3 12-16,0 0-12 0,6-2 11 0,3 2-11 15,0 0 10-15,0 0-10 0,0 2 0 0,0 1 0 16,2 0 0-16,-2-1 0 0,3 3 12 0,-3-2-3 16,3 2-1-16,3-2 0 0,-3 0-8 0,0-1 0 15,-3-2 0-15,-9 0 0 16,12 0-19-16,-3 0-5 0,0-2-2 0,-9 2 0 15,11-6-38-15,-8 1-8 0,0 0-2 0,-3 5-826 16</inkml:trace>
  <inkml:trace contextRef="#ctx0" brushRef="#br0" timeOffset="11365.9034">3348 4284 1792 0,'0'0'40'0,"0"0"8"0,0 0 1 0,0 5 1 0,0-5-40 0,6 10-10 0,-3 1 0 0,0-3 0 16,3 3 24-16,0 2 2 0,-1-3 1 0,1 4 0 16,3-1 8-16,-3 0 1 0,3-2 1 0,-3 2 0 15,0 0-11-15,0 0-2 0,3 1-1 0,-3-1 0 16,0-3 13-16,-3 1 4 0,6 0 0 0,-3-3 0 15,-6-1-40-15,3-1 0 0,3-1 0 0,-3-2 0 16,-3-3-30-16,0 0-10 0,0 0-3 0,0 0-597 16,3-6-119-16</inkml:trace>
  <inkml:trace contextRef="#ctx0" brushRef="#br0" timeOffset="11739.5155">3464 4154 1789 0,'-6'-5'39'0,"6"5"8"0,0 0 1 0,0 0 4 0,0 0-42 0,-3 5-10 0,0 3 0 16,0-3 0-16,3 0 66 0,0-5 11 0,-6 11 3 0,3-6 0 16,0 3-35-16,0 0-6 0,3 0-2 0,-3-3 0 15,3-5-23-15,0 0-5 0,0 0-1 0,0 0 0 16,0 0-8-16,3 8 0 0,6-2 0 0,-3-1-11 15,-6-5 0-15,9 3 0 0,0 2 0 0,3-2 0 16,0-1 11-16,-1 1-10 0,4-3 10 0,-3 3-10 16,3-3 2-16,0 2 0 0,-3 3 0 0,0-2 0 15,0 0 8-15,0 2 0 0,-3 0 0 0,0 3 0 16,-1 0 0-16,-2 0 0 0,0-3 0 0,0 3 0 16,-6 0 41-16,3 6 11 0,-3-7 1 0,0 4 1 15,0 0 9-15,-3-1 1 0,3-2 1 0,0 3 0 16,-6-3-19-16,0 0-4 0,3 0-1 0,0-3 0 15,-2 0-33-15,5-5-8 0,-3 5 0 0,0-2 0 16,-3 0-105-16,6-3-23 0,0 0-5 0,0 0-939 16</inkml:trace>
  <inkml:trace contextRef="#ctx0" brushRef="#br0" timeOffset="12204.1777">3815 3373 1616 0,'-3'6'36'0,"3"-6"7"0,-3 8 1 0,0 0 1 16,0-3-36-16,3 5-9 0,3 1 0 0,0 2 0 15,-3 1 47-15,6-1 7 0,3 3 2 0,0 2 0 16,3-2-21-16,3 5-4 0,0 0-1 0,2 1 0 16,-2 4-8-16,0-2-2 0,3 2 0 0,-3 1 0 0,6-1-4 0,-3 1 0 15,-1-4-1-15,1 4 0 0,-3-3-7 0,3-3 0 16,-3 0-8-16,0-2 12 0,-3-4-12 0,-3 1 0 16,0 0 8-16,0-3-8 0,-4-2-16 0,1-3-7 15,0-3-1-15,-3 3 0 16,-3-8-44-16,0 0-8 0,0 0-3 0,0 0-730 15</inkml:trace>
  <inkml:trace contextRef="#ctx0" brushRef="#br0" timeOffset="12895.2361">3904 3606 957 0,'0'0'20'0,"9"3"5"0,-3-3 1 0,3 0 2 0,3 0-28 0,-3-3 0 0,0 3 0 0,-9 0 0 16,9-5 24-16,3-3-2 0,-3 0 0 0,3 0 0 15,-6-2 3-15,-1-4 1 0,4 1 0 0,-6 0 0 16,0-6 9-16,0 4 1 0,-3-4 1 0,0 0 0 16,-3-2 19-16,0 5 4 0,0-10 1 0,-3 7 0 15,3 1-17-15,-5-1-4 0,2 4-1 0,0-7 0 16,3 9 2-16,-3 0 1 0,-3 5 0 0,3-5 0 16,-3 2-13-16,3 6-2 0,3-3-1 0,-3 3 0 15,-3-3-10-15,6 5-1 0,3 3-1 0,0 0 0 16,0 0-14-16,0 0 0 0,0 11 0 0,6-6 0 15,0 6-13-15,0 2 1 0,3 3 0 0,0 2 0 16,3 3 12-16,3-2-9 0,-3 2 9 0,2 3-8 16,-2 0 8-16,6-1 0 0,-6 1 0 0,3 0 0 15,0-3 0-15,-3 3 11 0,0-3-3 0,0 0 0 0,-4-2 20 0,1-3 4 16,0 2 1-16,0-7 0 0,-3 2 0 0,0-5 0 16,-3 0 0-16,3-3 0 0,-6-5-10 0,0 0-3 15,0 0 0-15,0 0 0 0,0-8-8 0,0 0-3 16,0 0 0-16,-6-2 0 0,3-1 0 0,0 1 0 15,0-1 0-15,-3 1 0 0,3-1-9 0,0 3 0 16,0 0 0-16,-3 0 8 0,6 5-8 0,-3-2 0 16,3 5 9-16,0 0-9 0,0 0 0 0,0 0 0 15,0 0 0-15,0 0 0 0,0 0 0 0,9 0 0 0,3 3 0 0,-3 2-12 16,3-2 12-16,0 2 0 0,0 0 0 16,0 1 0-16,3-4-16 0,-3 4 3 0,-3-6 0 0,2 0 0 15,1 0 4-15,0 0 1 0,-3-6 0 0,3 4 0 16,-3-4-2-16,-3 1 0 0,3-3 0 15,-3 0 0-15,-3 3 10 0,0-6-8 0,3 3 8 16,-6-2-8-16,0-1 8 0,0-5 0 0,0 3 0 0,-6 0 0 16,3 2 0-16,0 1 0 0,-3-1 0 0,3 6 8 15,-3-3-8-15,0 0 0 0,0 0-11 0,-3 3 11 16,3-3 0-16,0 5-9 0,0 1 9 0,-3 2 0 16,3 2 0-16,-3 1 0 0,6 2 0 0,-2 3 8 15,5 3-8-15,0-1 11 0,0 3-11 0,5-2 12 16,-2 2 3-16,3 0 1 0,0 1 0 0,3-1 0 15,0 3 1-15,0 2 1 0,0-7 0 0,0-1 0 16,3-2-1-16,0 0 0 0,-3-2 0 0,3-6 0 0,0 0-17 16,2-6-11-16,-2-2 2 0,3 3 0 15,-3-3-45-15,0 0-9 0,0 0-1 0,0 0-579 16,0 3-115-16</inkml:trace>
  <inkml:trace contextRef="#ctx0" brushRef="#br0" timeOffset="13872.2634">1225 7485 1396 0,'0'0'31'0,"0"0"6"0,0 0 2 0,0 0 0 0,0 0-31 0,0 0-8 0,0 0 0 0,0 0 0 16,0 0 32-16,0 0 6 0,-3-5 1 0,3 5 0 15,0 0 15-15,-3-6 3 0,3 4 1 0,0 2 0 16,0 0-5-16,0 0-1 0,-8-3 0 0,2 1 0 16,6 2-12-16,0 0-2 0,0 0-1 0,0 7 0 15,-6-1-25-15,6 2-12 0,6 2 10 0,0-2-10 16,2 5 0-16,-5 1 0 0,9-4 0 0,-3 4 0 0,3-1 0 0,3 3 0 16,-3-6-8-16,-3 1 8 0,0-3 0 0,6 0 0 15,-3 0 0-15,3-3 0 0,-7-2 0 0,4-3 0 16,-3 0-8-16,3 0 8 0,-3-3 0 0,-6 0 0 15,6-2 0-15,0 0 0 0,-6-1 0 0,0-2 11 16,0 0-11-16,0-2 10 0,0 2 28 0,-3-3 6 16,-3 1 0-16,0-1 1 0,3 1-9 0,-6-1-3 15,3 0 0-15,-6 1 0 0,0 2 3 0,6 0 1 16,-6 0 0-16,0 0 0 0,0 0-12 0,0 0-2 16,0 3-1-16,4-3 0 0,-4 3-14 0,3-1-8 0,-3 1 10 0,6 0-10 15,0 0-8-15,-3-3-8 0,3 2-2 0,0-2 0 31,0-2-55-31,3 2-11 0,-3 3-3 0,6-3 0 16,0 2-47-16,0 1-10 0,6 0-1 0,-6-1-1 16,0 1-1-16,6 0 0 0,0 2 0 0,-1 1-266 0,4 2-54 0</inkml:trace>
  <inkml:trace contextRef="#ctx0" brushRef="#br0" timeOffset="14353.6641">1496 7379 928 0,'18'16'20'0,"-12"-8"5"0,3-3 1 0,0 6 0 0,0 0-26 0,3-1 0 0,-6 1 0 0,3-1 0 15,-3 3 116-15,3-2 19 0,-3-3 3 0,-6 0 1 16,2 0-9-16,1 0-2 0,3-3 0 0,-6-5 0 15,0 0-22-15,0 0-5 0,0 0-1 0,0 0 0 16,0 0-57-16,0 0-12 0,-6-8-3 0,6 0 0 16,-5 0-19-16,5-5-9 0,-9 0 8 0,3-3-8 15,6 0 0-15,-3-2 0 0,-3-1 8 0,3 1-8 16,0-4 0-16,3 6 0 0,-6 1 0 0,3-1 8 0,3 0-8 0,0 3 0 16,0 5 0-16,0-3 8 0,0 3-8 0,0 0 0 15,0 8 0-15,0 0 0 0,0 0 0 0,0 0 0 16,0 0 0-16,9 6 0 0,-6-4 0 0,9 3 0 15,-3 1-9-15,-3 2 9 0,5-3 0 0,-2 3 0 16,-3-3 0-16,3 1 0 0,6-1 0 0,-3-3 0 16,-3 4 0-16,0-4 0 0,3-2 0 0,-12 0 0 15,9 3 0-15,3-6 0 0,-3 3-8 0,-9 0 8 16,8-5 0-16,4 0 0 0,-3 0 0 0,-3-6 0 0,0 3 0 0,3-5 0 16,-9 2 0-16,6 1 0 0,-6-4 0 0,0-2 0 15,0 3 0-15,-3 0 0 16,3 0 0-16,-3 2 9 0,-3-2-9 0,3 2 0 15,-6 1 0-15,6 2 8 0,-6 0-8 0,0 3 0 16,4-1 9-16,-1 4-9 0,-12-1 24 0,6 0 1 0,0 3 0 0,3 3 0 16,0 2-25-16,3 1 0 0,0-4 8 0,6 6-8 15,0 0 0-15,-6 3-17 0,6-1 4 0,6 4 1 16,-6-1 12-16,6 3 0 0,0 0 0 0,6-1 0 16,-3-1 0-16,3 2-9 0,0-3 9 0,6 0-8 15,-1-2 8-15,-5-3-10 0,6-1 10 0,-3-1-10 16,0-4 10-16,6-2 0 0,-6 0 0 0,0-5 0 15,5 0-34-15,-8 0-8 0,3-6-2 0,3 3-645 16,0 0-130-16</inkml:trace>
  <inkml:trace contextRef="#ctx0" brushRef="#br0" timeOffset="15359.2531">2181 6461 1093 0,'0'5'31'0,"0"-5"7"0,0 0-30 0,0 0-8 0,0-2 0 0,0 2 0 16,-3 0 89-16,3 0 17 0,0 0 3 0,0 2 1 16,0 1-28-16,0-3-6 0,0 0 0 0,3 8-1 15,3 3-18-15,0-3-3 0,0 2-1 0,3 3 0 16,6 3-16-16,-7 0-3 0,4 0-1 0,3 0 0 16,0 0-6-16,6 2-2 0,-6-2 0 0,0 0 0 0,0-3-4 0,0-2-1 15,-1-1 0-15,-2-2 0 0,3 0-7 0,-9-2-1 16,3-1-1-16,0-3 0 0,0-2 1 0,-3 0 0 15,0 0 0-15,0-2 0 0,-3-3 11 0,0-1 2 16,-3-2 1-16,0 0 0 0,0-2 4 0,0-1 1 16,-3-2 0-16,0 0 0 0,-3-3-14 0,3 3-2 15,-3-1-1-15,0 4 0 0,-3-3-1 0,0-1 0 16,0-1 0-16,0 1 0 0,3 1-13 0,-3 5 11 16,3 0-11-16,3 0 10 0,3 3-10 0,0 0 0 15,0 2 0-15,0 3 0 0,0 0 0 0,0 0-11 16,0 0 3-16,3 3 0 0,6 2 8 0,0 0-12 15,0 3 12-15,0 0-12 0,3-3 12 0,-6 3-10 16,6-2 10-16,0-1-10 0,-6 0 10 0,3-2 0 0,0-3 0 0,-3 0-8 16,0 0 8-16,2 0 0 0,-2-3 0 0,0 3-8 15,-3-5 8-15,3 2 0 0,-6-5 0 0,6 3 0 16,-6-3 0-16,0-2 9 0,0-1-1 0,-6 0-8 16,3-2 13-16,0 3-4 0,0-1-1 0,-3 0 0 15,0-2 0-15,1 0 0 0,-4 2 0 0,0-2 0 16,0 3 1-16,0-1 0 0,6 0 0 0,-9 3 0 15,6 3-9-15,0 2 12 0,3-2-12 0,3 5 12 16,0 0-12-16,0 0 0 0,0 0 0 0,0 0 0 16,0 0-12-16,0 0-2 0,6 0 0 0,0 0 0 15,3 0 1-15,3 0 0 0,3 0 0 0,-9 0 0 16,6-2 13-16,-1-1-12 0,-2-2 12 0,3 2-12 16,-6-5 3-16,3 3 1 0,0-3 0 0,-3-3 0 15,0 3 8-15,-3-2 0 0,3-1 0 0,0 1 8 0,-6-1-8 16,0 0 0-16,0-2-11 0,-6 5 11 15,3-2 0-15,-3 2 0 0,3 0 0 0,0 0 10 0,-6 3-10 16,3 2 12-16,-3 0-12 0,-3 3 12 0,3 0-4 0,-3 3 0 16,4 0 0-16,-1-1 0 0,3 6-8 0,-3 0 0 15,0 0 0-15,6 0 8 0,3 5-8 0,-6 3 0 16,6 0-10-16,6 0 10 0,-3 2-10 0,3 1 10 16,6 2-10-16,-3 0 10 0,2 3 0 0,4-3 0 15,0 0-8-15,3-2 8 0,0-1 0 0,3 1 0 16,-6-3 0-16,6-6 0 0,-4 1 0 0,4-3-9 0,-6-6 9 15,6 1-12-15,0-3 12 0,-3-5-13 0,-1 0 5 16,1-3-732-16,0-3-145 0</inkml:trace>
  <inkml:trace contextRef="#ctx0" brushRef="#br0" timeOffset="16113.2262">2979 5649 1728 0,'0'0'49'0,"0"0"11"0,0 0-48 0,-6 5-12 16,6 0 0-16,0-5 0 0,0 6 69 0,-6 2 12 15,6 0 3-15,0 0 0 0,6 2-60 0,-3-2-12 16,3 3-3-16,3 5 0 0,-1-3 4 0,4 3 1 0,0 0 0 0,-3-1 0 16,0 1-14-16,3 0 0 0,3 0 0 0,0-3 0 15,0 0 10-15,-3-2-10 0,2 0 10 0,1-6-10 16,-6 3 15-16,3-3-3 0,-3-5-1 0,-3 3 0 16,3-3 0-16,-3-3 0 0,-6 3 0 0,3-5 0 15,3-3-3-15,-3 3-8 0,-3-6 12 0,-3 0-4 16,0-2 8-16,0 0 2 0,0 0 0 0,-3-3 0 15,-3 3-8-15,9-1-2 0,-12 1 0 0,9 3 0 16,-3-1 0-16,0 3 0 0,3 0 0 0,0 0 0 16,3 6-8-16,-3-4 8 0,3 4-8 0,0 2 8 15,0 0-8-15,0 0 8 0,0 0-8 0,0 0 8 16,9 2-8-16,3 1-11 0,-3 2 3 0,0-2 0 16,3 2 0-16,-3-2 0 0,3-1 0 0,-3 1 0 15,3 0 8-15,-3-1-12 0,-3-2 12 0,2 0-12 16,1 0 12-16,-3-2 11 0,0-1-3 0,0-2 0 15,-3 0-8-15,0-3 0 0,-3 0 0 0,-3-3 0 0,3 0 18 16,-3-2 2-16,0 3 0 0,-3-4 0 0,0 1 14 16,3 0 3-16,-6 2 1 0,3 1 0 0,-2-1-15 0,-1-2-3 15,3 2-1-15,0 1 0 0,-6-1 1 0,3 3 1 16,0 0 0-16,3 0 0 0,-3 1 2 0,3-1 0 16,0 2 0-16,3-2 0 15,0 3-43-15,0-3-9 0,0 0-2 0,3 3 0 16,3-3-35-16,0 3-7 0,0-3-2 0,0 0 0 15,9 2-102-15,-6 1-21 0,0 3-4 0,3-4-367 16,-3 1-74-16</inkml:trace>
  <inkml:trace contextRef="#ctx0" brushRef="#br0" timeOffset="16734.1444">3294 5315 1443 0,'0'0'32'0,"0"0"6"0,0 0 2 0,-3 0 0 0,-3 0-32 0,6 0-8 0,0 0 0 0,-3 6 0 15,-3-4 80-15,3 4 15 0,3 2 2 0,0 0 1 16,-3 0-29-16,3 2-5 0,0 1-2 0,3-1 0 15,0 6-45-15,3-3-9 0,0 3-8 0,0 0 12 16,0 0-4-16,3 3-8 0,0-1 12 0,0 1-4 16,0-4-8-16,3 1 0 0,-3-2 0 0,0-1 0 15,-1-3 0-15,4-2 12 0,-3 0-2 0,-3-2 0 16,0-4-10-16,3-2 0 0,-3-2 0 0,0-1-11 16,-6 3 11-16,6-5 0 0,-3-3 10 0,0-3-10 15,-3-2 12-15,-3 2-3 0,3-2-1 0,-3 0 0 16,-3 0 5-16,3-3 1 0,0 2 0 0,-3 1 0 0,0 0 6 0,0 2 0 15,0-2 1-15,0 5 0 0,3 0-13 0,0 3-8 16,0 2 10-16,-3-2-10 0,3 2 28 0,3 3-1 16,0 0 0-16,0 0 0 0,0 0 5 15,0 0 0-15,3 8 1 0,0 0 0 16,3 3-33-16,0-3 0 0,0 2 0 0,0-2 0 16,3 0-23-16,-3 0-8 0,0-2-1 15,3-1-1-15,0 0 33 0,-3-2 0 0,3-1 0 0,-3-4 0 16,3-1-40-16,-3-2-15 0,0-3-2 0,0 0-1 15,-3-3-14-15,3 1-4 0,-1-1 0 0,-2-2 0 16,-3 0 7-16,0 2 1 0,0-2 0 0,3 2 0 0,-3 1 44 0,0 2 8 16,-3 0 3-16,3 8 0 0,9-3 13 0,-3 3 12 0,-6 0-3 15,0 0 0-15,0 0 19 0,6 6 3 0,0 1 1 0,0 1 0 16,3 3-2-16,-3-3 0 0,0 3 0 0,0-4 0 16,0 4 3-16,0-3 1 0,0 0 0 0,0 0 0 15,-3-3 2-15,-3-5 0 0,0 0 0 0,6 5 0 16,0-2 2-16,-6-3 1 0,0 0 0 0,0 0 0 15,6-8-24-15,0 3-5 0,-3-3-1 0,0-3 0 16,-3 1-9-16,0-1 0 0,-3-2 0 0,3-3 0 16,-3 3 0-16,0 0 0 0,-3-3-12 0,6 2 12 15,-3 4 0-15,0-1 0 0,0 1 0 0,3 2 0 16,0 3 0-16,0-1 0 0,-6 4 0 0,6 2 8 16,0 0-8-16,0 0 10 0,0 0-10 0,0 0 10 15,6 5-10-15,3 0 0 0,-3 3 0 0,3-3 0 16,-4 1 0-16,4-1 0 0,3 0-10 0,-6 1 10 15,3-4-28-15,-3 3 1 0,3-5 0 0,0 0 0 16,-3 0-141-16,3-2-29 0,-3-3-6 0</inkml:trace>
  <inkml:trace contextRef="#ctx0" brushRef="#br0" timeOffset="16965.4925">3541 4741 1602 0,'9'-8'35'0,"-9"8"7"0,0 8 2 0,3 0 1 0,0 3-36 0,3 5-9 16,3 0 0-16,3 2 0 0,0 3 40 0,3 3 7 0,0 0 1 0,2 2 0 15,-2 1-5-15,0-1-1 0,0 1 0 0,3 2 0 16,-3-3-7-16,3 1-2 0,-6-1 0 0,2 1 0 16,1-6-20-16,-3 0-4 15,-3-2-1-15,3-4 0 0,0-1-8 0,0-6-17 0,-3 2 4 0,-3-2 1 31,3 0-65-31,-6-3-13 0,3 1-2 0,-6-6-718 0</inkml:trace>
  <inkml:trace contextRef="#ctx0" brushRef="#br0" timeOffset="17116.3132">3639 5178 1256 0,'0'0'28'0,"0"0"5"0,0 0 2 0,12-3 0 15,-9-2-35-15,6 0 0 0,3-6 0 0,0 1 0 16,3-1 75-16,-3-2 8 0,3-3 1 0,0 0 1 0,-1-3-19 15,-2 1-4-15,0-1-1 0,3 1 0 16,-3-1-39-16,0 1-8 0,-3-1-2 0,3 1-547 16,-3 2-109-16</inkml:trace>
  <inkml:trace contextRef="#ctx0" brushRef="#br0" timeOffset="17789.8213">1356 8419 1360 0,'-6'-8'30'0,"3"0"6"0,0 0 2 0,1 0 0 0,-7 3-30 0,9-3-8 0,-9-3 0 0,6 4 0 15,0 1 37-15,0 1 7 0,3 5 0 16,3-5 1-16,0 2-7 0,-3 3-2 0,0 0 0 0,15 3 0 16,-1 5-3-16,1 0-1 0,3 5 0 0,-3 0 0 15,6 3 2-15,-3 5 0 0,3 0 0 0,-4 3 0 16,4 2 4-16,0 4 1 0,0-1 0 0,-3 0 0 15,0 3 5-15,3-3 0 0,-7 0 1 0,1-3 0 16,-3 1-14-16,0-1-3 0,6-2-1 0,-6-3 0 16,0-2-19-16,-3-1-8 0,0-2 0 0,0 0 8 15,-1-3-44 1,4 0-10-16,-9-5-2 0,3 0 0 0,-3-2-126 0,6-4-26 16,-9-2-4-16</inkml:trace>
  <inkml:trace contextRef="#ctx0" brushRef="#br0" timeOffset="18210.3197">1383 8684 1555 0,'0'0'34'0,"3"8"7"0,3-3 2 0,-3 0 1 0,3-2-36 0,-6-3-8 15,12 2 0-15,0-2 0 0,0 0 0 0,0 0 0 16,3-7 0-16,-1 1 8 0,1-2 0 0,0 0 0 15,0-2 0-15,0-3 0 0,3 2-8 0,-6-2 0 16,6-1 0-16,-9 1 0 0,5 3 12 0,1-4 1 16,0 4 0-16,-3-3 0 0,-3 5-1 0,0 0-1 15,3 2 0-15,3 1 0 0,-9 3 19 0,3-1 4 16,-9 3 1-16,9 5 0 0,2 0-3 0,-2 3 0 0,0 3 0 0,0 2 0 16,0 0-5-16,-3 3-2 0,9 0 0 0,-9 0 0 15,3-3-10-15,0 1-3 0,0-1 0 0,0-3 0 16,0 1-12-16,0-3 9 0,2-3-9 0,-2-2 8 15,-3-1-8-15,3-2 0 16,0-5 0-16,-3-3 0 0,6 0 0 0,-9-2 0 0,3-1 0 16,-6-5 0-16,3 0 16 0,0-2 0 0,-3-1 1 15,-3 3 0-15,3 1 21 0,-3-1 4 0,-3 0 1 0,3 5 0 16,-9 1 8-16,3 2 1 0,0 0 1 0,-3 2 0 16,3 4-1-16,-5-1-1 0,2 3 0 0,3 0 0 15,-3 3-23-15,0 2-5 0,0 0-1 0,3-2 0 16,3 2-22-16,0 1-20 0,-3-1 4 0,9-5-785 15,0 0-158-15</inkml:trace>
  <inkml:trace contextRef="#ctx0" brushRef="#br0" timeOffset="19615.5864">2121 7903 1436 0,'0'0'32'0,"0"0"6"15,-6 8 2-15,3 0 0 0,3 0-32 0,0 0-8 0,3 0 0 0,3 5 0 0,3-2 30 0,3 2 5 16,-6 0 1-16,3 0 0 16,0 1-21-16,-3-1-4 0,3 0-1 0,3 0 0 15,-6 0 34-15,3-2 6 0,-3 0 2 0,3-1 0 0,-1-5 3 0,-2 3 1 16,0-2 0-16,0-4 0 0,-3 4-20 0,-3-6-3 15,0 0-1-15,0 0 0 0,0 0 8 0,0 0 2 16,0 0 0-16,0 0 0 0,3-6-10 0,-3 1-1 16,0-3-1-16,-6 0 0 0,3-2-6 0,0 2-2 15,3-3 0-15,-9-2 0 0,4 2-12 0,-1 1-2 16,0-4-8-16,3-1 12 0,-3 4-12 0,0-2 9 0,3 2-9 16,3-2 8-16,0 5-8 0,-3-3 0 0,0-2 0 0,3 5 0 15,-6 0 0-15,12 0 0 0,-6-2 0 0,0 5 0 16,0-1 0-16,3 1 0 0,0 2 0 0,-3 3 0 31,3-5-25-31,-3 5-1 0,0 0 0 0,6-3 0 0,3-2 7 0,-9 5 2 0,0 0 0 16,9 0 0-16,-1-3 5 0,-8 3 2 0,9 0 0 0,-3 0 0 15,3-2 2-15,-3 2 0 0,0-3 0 0,-6 3 0 32,0 0-17-32,9 0-3 0,-6-3-1 0,-3 3 0 0,0 0 29 0,12-2-9 0,-9-3 9 0,3-1 0 15,0 4-8-15,0-4 8 0,-3 1-8 0,3 0 8 16,0-1-11-16,-3 1 11 0,3 0-13 0,0-3 5 15,-6 0 0-15,3 0 0 0,0 0 0 0,0 0 0 16,0 0 8-16,-1 0 0 0,-2 0 0 0,0-2 0 16,0 2 0-16,0 0 0 0,0 0 0 0,-2 0 0 15,-1-3 0-15,3 4 0 0,-3-7 0 0,0 4 0 0,0-1 0 16,-3 6 0-16,3-3 0 0,0 0 0 0,0 0 0 0,-3 3 0 16,0-1 0-16,3 1 0 0,-6 0 0 0,3 2 8 15,0 1-8-15,0-1 0 0,6 3 8 0,0 0-8 16,-6 3 8-16,0 2-8 0,0 0 0 0,3 0 0 15,3 3-10-15,-3 6 10 0,6-4-24 0,-3 6 3 16,3-3 0-16,3 3 0 0,0 3 21 0,6-3 0 16,-6 5 8-16,9-3-8 0,-6 3-9 0,6-2-7 15,0 2-2-15,-1-2 0 0,1-6 18 0,-3 0 0 16,3 0-8-16,0-2 8 0,0-1 0 0,0-2 0 16,-3 0-8-16,0-5 8 0,-1 0 0 0,1-1 0 15,-3-4-8-15,0-1 8 0,-3-5-20 0,0 0 0 0,3 0 0 16,-3-5 0-16,-6 0 0 0,0-3 0 0,0-3 0 0,0-2 0 31,-6 3-7-31,0-4-1 0,3-1-1 0,0 1 0 0,-3-1 8 0,3 2 1 0,0 2 1 0,-3 0 0 16,3 4 7-16,0 1 0 0,0 4 1 0,-3 2 0 15,6 0 11-15,0 8-12 0,0 0 12 0,0 0-12 16,0 0 12-16,0 0 8 0,6 8-8 0,-3 0 11 16,3 5-11-16,0 3 0 0,0 2 0 0,3 4 0 15,0-1 12-15,3 3 1 0,-3-1 0 0,3 1 0 16,-3 5 3-16,6-2 1 0,-6 2 0 0,-4-3 0 15,4-2 18-15,0 0 3 0,0 0 1 0,0-3 0 16,-6-3 4-16,3 1 1 0,0-6 0 0,0 0 0 16,0-5-16-16,-3 0-4 0,0 0 0 0,3-5 0 15,-6-3-24-15,0 0 8 0,0 0-8 0,3-8 0 16,-3 0 0-16,0-3 8 0,-6-4-8 0,3-1 0 16,0 0 0-16,-3-5 8 0,3-1-8 0,-9-4 0 15,6 0 0-15,3-1 0 0,-12-2 0 0,3 0 0 0,-2-6 0 0,5 6 0 16,-3-2 0-16,3 2 0 0,0-1 0 0,0 1 8 15,3 3-8-15,3-1 0 0,0 4 0 0,3-1 0 16,0 3 0-16,0-1 0 0,0 7-15 0,0-1 5 16,6 2 1-16,-3 4 0 0,3-1-1 0,0 6 0 15,0 2 0-15,0 1 0 0,3-1 10 0,0 6-12 16,-3 2 12-16,0 3-12 0,2 0 20 0,-5 2 3 16,0 1 1-16,3 2 0 0,-3 3 8 0,0 0 3 0,3 0 0 15,0 0 0-15,-6 0 5 0,3 0 0 0,0-1 1 0,-3 1 0 16,0 0-10-16,3-3-3 0,-3-2 0 0,0-3 0 15,3 0-27-15,-3 0-5 0,0-8-2 0,0 0 0 32,0 0-159-32,0 0-32 0,0-8-7 0</inkml:trace>
  <inkml:trace contextRef="#ctx0" brushRef="#br0" timeOffset="20104.902">2746 7474 1281 0,'0'0'28'0,"3"6"5"0,0 2 2 0,0 0 2 0,-3-8-29 0,3 5-8 0,3 3 0 0,0-3 0 16,-6 0 92-16,0 1 18 0,0-1 3 0,0-5 1 16,0 0-36-16,0 0-7 0,0 0-2 0,0 0 0 15,0 0-32-15,0 0-6 0,0-5-2 0,0-1 0 16,0-1-13-16,0-1-2 0,-6 2-1 0,0-4 0 0,-3-1 3 0,3 1 1 16,1-1 0-16,-1 0 0 0,0 1-8 0,3-1-1 15,0 3-8-15,3 0 12 0,-6 3-12 0,6-3 0 16,-3 3 0-16,3 0 0 0,3-1 0 0,-3 6 0 15,6-2 0-15,-6 2 0 0,0 0-12 0,6-6 12 16,3 4-12-16,-9 2 12 0,8 0-11 0,4-3 11 16,-3 0-10-16,0 1 10 0,0-1-9 0,0 0 9 15,0-2-8-15,0-3 8 0,-3 0-10 0,0-2 10 16,0-1-12-16,3 1 12 0,-6-4-8 0,0 1 8 16,0-3 0-16,-3 0 0 0,3-2 0 0,-3 5 0 15,-3-3 0-15,3 2 0 0,0 1 0 0,-3 3 0 16,0-1 0-16,0 3 0 0,-3 0 11 0,3 0-11 0,-3 3 12 15,6 0-12-15,-6 5 14 0,6 0-4 0,-6 0-1 0,6 0 0 16,-6 0-9-16,0 5 8 0,3 0-8 0,3-5 8 16,-3 11-8-16,3-3 0 0,0 2 0 0,3 4 0 15,0-1 0-15,0 3 0 0,0 0 0 0,3-1 0 16,0 1 0-16,0 0 0 0,3 0 0 0,0 0 0 16,0-3 0-16,0 3 0 0,5-5-9 0,-8-1 9 15,3 1 0-15,0-3-10 0,0-3 10 0,0-2-8 16,0-6-46-16,0 0-9 15,3 1-1-15,-3-6-1 0,0-3-68 0,3 1-14 0,-9-4-2 16,6-1-547-16</inkml:trace>
  <inkml:trace contextRef="#ctx0" brushRef="#br0" timeOffset="20390.0621">2952 7014 1231 0,'0'0'27'0,"0"0"5"0,-6 0 2 0,-3 0 1 0,0 0-35 0,3 3 0 16,-6-3 0-16,3 5 0 0,3-2 80 0,0 2 10 15,0 0 2-15,3 3 0 0,0-2-50 0,0 1-10 16,3 1-1-16,0 0-1 0,3-2-30 0,-3-6 0 16,3 5 0-16,3 0 0 0,0 0 0 0,0-2-15 15,3 2 5-15,0 1 1 0,0-4 9 0,0 1-8 16,3 0 8-16,-3-1-8 0,0 4 8 0,0-6 0 16,0 2 0-16,0 4 0 0,2-1 13 0,-5 0 5 15,0 0 1-15,-3 3 0 0,3-2 51 0,-6 4 10 16,6-2 3-16,-6 3 0 0,0-1-8 0,0 1-2 15,0-1 0-15,0 1 0 0,0 0-31 0,0-1-6 0,-3 1-2 0,3-3 0 16,3 0-22-16,-3-8-12 0,0 0 12 16,0 0-12-1,0 0-119-15,0 0-30 0,-3-6-7 0,3-2-749 0</inkml:trace>
  <inkml:trace contextRef="#ctx0" brushRef="#br0" timeOffset="20732.7882">3038 7004 1436 0,'0'0'32'15,"0"0"6"-15,0 0 2 0,0 0 0 0,0 0-32 0,0 0-8 0,9-3 0 0,3 0 0 16,-3-2 11-16,-3-3 1 0,0 0 0 0,-3-5 0 16,3 0 9-16,-3 2 3 0,-3-2 0 0,0-3 0 15,0 0-24-15,0 3 9 0,0 0-9 0,-3-1 0 0,0 4 17 0,0-1-3 16,0 6-1-16,-3-3 0 0,0 3 13 0,-3 2 2 15,9 3 1-15,-6-3 0 0,-3 3 23 0,0 6 4 16,3-1 0-16,0 0 1 0,6 3-12 0,-6 5-2 16,3 1-1-16,3-1 0 0,3 0-20 0,3 3-4 15,-6 0-1-15,3-3 0 0,3 3-5 0,0-3 0 16,0 3-1-16,0-3 0 0,3 1-11 0,0-4 0 16,3 1 0-16,0-3 0 0,-3 0 0 0,0-6 0 15,0 1 0-15,2-3 0 16,1 0-31-16,0-5-1 0,-3-3-1 15,3 0 0-15,-3-3-55 0,0-2-12 0,0-3-1 0,-3 0-1 16,0-2-15-16,0-4-3 0,-3 1-1 0,0 3-511 0</inkml:trace>
  <inkml:trace contextRef="#ctx0" brushRef="#br0" timeOffset="21047.1332">3252 6795 1231 0,'0'0'27'0,"0"0"5"0,3 7 2 0,0 4 1 0,0 0-35 0,0 2 0 0,0 0 0 0,3-2 0 16,-3 5 97-16,3-3 13 0,-3 0 2 0,3 0 1 15,-3-2-12-15,0-3-2 0,3 2-1 0,-6-2 0 16,3-2-38-16,3-1-7 0,-6-5-1 0,0 0-1 15,3 8-24-15,-3-8-5 0,0 0-1 0,9 0 0 16,-9 0-11-16,0 0-2 0,3-8-8 0,0 3 12 16,0-6-12-16,-3-2 0 0,0-6 0 0,-3 1 0 15,0-1 0-15,3-2-13 0,-3-3 4 0,0 3 1 16,-3 0 8-16,6 2-10 0,-3 3 10 0,0 1-10 16,0 1 10-16,0 4 0 0,3-1 0 0,0 3 0 15,0 3 0-15,0 5 0 0,0 0 0 0,0 0 0 0,0 0 8 0,0 0-8 16,0 0 10-16,9 5-10 0,0 1 11 0,-3-1-11 15,3 3 12-15,-3-3-12 0,0 0 9 0,3 1-9 16,-3-1 0-16,3 0 9 0,-4 1-9 0,4 1 0 16,0-4 0-16,-3 0 0 0,0-1-12 0,3-2 1 15,0-2 1-15,0-1 0 16,-6-2-46-16,6 0-8 0,-3-6-3 0,0 3 0 16,0-5-69-16,-3 0-15 0,3-1-2 0,-3-2-1 0</inkml:trace>
  <inkml:trace contextRef="#ctx0" brushRef="#br0" timeOffset="21282.8901">3333 6228 1562 0,'0'0'34'0,"-6"0"7"0,6 0 2 0,-3 0 1 0,0-5-35 0,3 5-9 16,0 0 0-16,-6 3 0 0,6-3 56 0,0 5 8 0,6 3 3 0,-3 0 0 16,0 2-20-16,3 6-4 0,3-2-1 0,3 1 0 15,-3 4-7-15,2-1-2 0,4 4 0 0,0 1 0 16,3 4 11-16,-3-1 3 0,3-2 0 0,0 0 0 15,-3 0-11-15,2 0-1 0,-2-3-1 0,3 3 0 16,0-6-21-16,-3-2-4 0,0 2-1 0,0-4 0 16,0-4-24-16,-3 1-4 0,-1-6-2 0,1 3 0 15,-6-3-52-15,3-2-10 0,-3 0-3 0,0-3 0 16,-6 0-44-16,0 0-9 0,0 0-1 0</inkml:trace>
  <inkml:trace contextRef="#ctx0" brushRef="#br0" timeOffset="21472.6284">3333 6509 1796 0,'0'0'40'0,"0"0"8"0,-6-3 1 0,6 3 1 0,0 0-40 15,-3-5-10-15,3 5 0 0,0 0 0 0,3-5 49 0,3-1 8 16,-3 1 2-16,6-3 0 0,-3 0 6 0,6-3 2 16,-3-2 0-16,2 0 0 0,1 0-31 0,0 0-7 15,3-3-1-15,-3 5 0 0,0-2-9 0,0 0-3 16,3 2 0-16,0 0 0 0,-3 1-30 0,-1-1-6 15,1 1-2-15,0 4-678 0,3-1-136 0</inkml:trace>
  <inkml:trace contextRef="#ctx0" brushRef="#br0" timeOffset="44441.1835">9447 5707 1176 0,'0'0'33'0,"0"0"7"0,0 0-32 0,6-3-8 16,-6 3 0-16,0 0 0 0,3-5 55 0,3 0 9 16,-6 5 1-16,3-3 1 0,-3 3-10 0,3-5-1 0,2 2-1 0,1 1 0 15,0-4-26-15,-3 4-4 0,3-1-2 0,-3 0 0 16,3 1 11-16,0-1 3 0,-6 3 0 0,0 0 0 16,0 0-10-16,3-5-2 0,3 2 0 0,0-2 0 15,-6 5 5-15,3-3 1 0,3-2 0 0,0 0 0 16,-6 5-2-16,6-3-1 0,-6 3 0 0,6-5 0 15,0 2-7-15,-6 3-2 0,9-3 0 0,-6 1 0 16,-3 2-5-16,9-6-1 0,-9 6 0 0,0 0 0 16,0 0-2-16,9-2-1 0,-3-1 0 0,-6 3 0 15,0 0 6-15,0 0 1 0,0 0 0 0,0 0 0 16,0 0 0-16,0 0 0 0,0 0 0 0,5 8 0 16,-5 0 0-16,0 0 1 0,-2-3 0 0,2 1 0 15,-6 2-3-15,3-1-1 0,-6 1 0 0,3 0 0 16,-3 3 2-16,0-3 0 0,-3 5 0 0,0-2 0 0,-3 2-2 0,0 0 0 15,0 0 0-15,-2 1 0 0,-1-1-1 0,0 0 0 16,-6 6 0-16,3-4 0 0,-3 4-4 0,1 2 0 16,-4 0-8-16,0 0 12 0,-3 1-3 0,-3-1-1 15,1 3 0-15,-4 2 0 0,-3 1-8 0,1-1 10 16,-4 0-10-16,-3 4 10 0,1-1-10 0,-1 2 12 16,0 1-12-16,-5 0 12 0,-1 0-12 0,-5 2 0 15,2 3 0-15,-3 0 0 0,1-2 8 0,-4-1-8 16,4 0 0-16,-4-2 8 0,-11 2-8 0,20-10 10 15,-5 3-10-15,2-3 10 0,-2 2-10 0,-4 0 0 16,-3 1 9-16,-2 2-9 0,0 0 8 0,-28 16-8 0,4-5 10 16,6-1-10-16,8-4 0 0,-5-3 0 0,-6-1 0 15,5-2-10-15,1-2 10 0,2-3 0 16,-2-3 0-16,0-3 0 0,-1 4 0 0,4-4 0 16,0 1 10-16,2 2-10 0,-2-5 0 0,-1 2 0 0,4 1 0 0,-3-1 0 15,2 1 0-15,1 2 0 0,-1 3 0 0,-2-3 0 16,-1 5 0-16,4 1 0 0,3-1 0 0,-1 3 0 15,1 0 0-15,-4-2-8 0,4 2 8 0,2 3 0 16,1 5 0-16,2 0 0 0,4 3-8 0,-1 5 8 16,1-3 0-16,2 0 0 0,1 1 0 0,5-1 0 15,1-2-9-15,5-3 9 0,3 0 0 0,4 0-9 16,2 0 9-16,3-3 0 0,4 1-9 0,5-1 9 16,3-5 0-16,3 0 0 0,6-2-9 0,0-4 9 15,7-1-8-15,2-1 8 0,0-3-12 0,3 1 12 16,0-1-12-16,3 1 12 0,-3-3-12 0,3 0 12 0,-3 2 0 15,0 1 0-15,-6 4 0 0,0 1 0 0,-3 5 0 0,0 0-8 16,-3 3 8-16,-3 3 0 0,-5-1 0 0,-4 6 0 16,0-1 0-16,-3 1 0 0,-3 0 0 0,-2 2 0 15,-4 6 0-15,-6-1 9 0,1 6-9 16,-4 3 0-16,3-3 9 0,1-3-9 0,-1 0 0 0,0-2 8 16,7 2-8-16,-4-2 0 0,6 2-13 0,-2 0-7 15,-1-2-2-15,0 0-1137 16</inkml:trace>
  <inkml:trace contextRef="#ctx0" brushRef="#br0" timeOffset="45969.8343">794 11957 1436 0,'-6'13'32'0,"6"-8"6"0,0-5 2 0,6 8 0 0,-6-8-32 0,0 5-8 16,0-5 0-16,0 6 0 0,0-6 29 0,12 5 5 16,-12-5 1-16,3 0 0 0,3-3-8 0,6-5-2 15,-9 3 0-15,2-6 0 0,1-2 6 0,3 0 1 16,-3-3 0-16,-3-2 0 0,3-4 11 0,-3-4 2 0,6-3 1 0,-9 0 0 16,3-6-15-16,3 12-3 0,-3-4-1 15,0-5 0-15,0 1-14 0,0-1-2 0,-3-3-1 0,0 1 0 16,0-3-1-16,-3-3 0 15,0 3 0-15,0-2 0 0,3-4 0 0,-3 6 0 0,-3-3 0 0,3 3 0 16,-3 3 1-16,0-11 0 0,-3 5 0 0,-6 3 0 16,9 0-1-16,-2 6 0 0,-4 4 0 0,3 1 0 15,0 2 0-15,6 3 0 0,-6 2 0 0,0 6 0 16,3 2-9-16,0 3 0 0,-3 3 0 0,3 5 8 16,0 0-8-16,0 5-11 0,3 1 3 0,-3 7 0 15,3 0-5-15,-3 3-1 0,6 5 0 0,-3 0 0 16,3 6 2-16,3-1 1 0,-3 6 0 0,6 0 0 15,-3 0 3-15,3 2 0 0,3 3 0 0,-3 3 0 16,9 2 8-16,-9 0-8 0,9 1 8 0,-6-12-8 16,-3 1 8-16,9 3 0 0,-3-4 0 0,-4 4-8 15,1-4 8-15,3 1 0 0,-3 0 0 0,6 5 0 16,0-8 0-16,-3-2-8 0,3-9 8 0,0 1 0 16,-9-1-13-16,9-5 2 0,-7-2 1 0,-2-6 0 15,-6-5-20-15,9 5-4 0,-9-5-1 0,12 0 0 16,3-5-36-16,-6 0-7 0,-3-3-2 15,0-3-683-15</inkml:trace>
  <inkml:trace contextRef="#ctx0" brushRef="#br0" timeOffset="46094.2051">972 11462 1037 0,'6'24'29'0,"-6"-11"7"0,3-5-28 0,-3 5-8 16,6-2 0-16,-6 2 0 0,0 0 34 0,0 0 6 0,3 0 0 15,0-2 1-15,0 0-41 0</inkml:trace>
  <inkml:trace contextRef="#ctx0" brushRef="#br0" timeOffset="46610.9286">1202 11319 1195 0,'0'0'26'0,"0"0"6"0,0 0 0 0,0-5 2 0,0-1-34 0,0 1 0 0,-3 2 0 0,3 3 0 0,0 0 67 0,0 0 6 15,-3-5 2-15,-3 2 0 0,6 3-13 0,0 3-2 16,-6 0-1-16,3-1 0 0,-3 4-13 0,0-1-2 15,6 0-1-15,-6 3 0 0,3 3-19 0,-6-1-3 16,6 1-1-16,0 2 0 0,0 3-3 16,3 0-1-16,-3 0 0 0,3 0 0 0,3-3-16 0,-3 3 10 15,-3 2-10-15,6-4 8 0,-3-1-8 0,3 0 0 16,3-2 0-16,-3-4 0 0,-3 1 0 0,6-2 0 16,-3-1-12-16,3 0 12 0,-6-5 40 0,0 0 16 15,12 0 4-15,-3-2 0 16,-6-4-104-16,3-2-21 0,6 0-4 0,-9 1-1 0,2-1 51 0,1 0 11 0,0-3 8 15,-3 3-12-15,-3 0 12 0,6 0 0 0,-6 3 0 16,0 5-8-16,0 0 8 0,0 0 0 0,0 0 0 16,6 0-8-16,0 5-7 0,-3 1-1 0,3 2 0 15,3 2 0-15,-6 1 4 0,0 2 0 0,-3 3 0 0,6 2 0 16,-6 1 12-16,3-1-12 0,-3 4 12 0,0-1-12 16,0 0 12-16,0 3 0 0,0-3 12 0,-3-3-12 15,3 6 0-15,0-5 0 0,0-1 0 0,0 1-12 16,0-1 12-16,0 1 0 0,0-3 12 0,0-3-12 15,3-3 0-15,-3-2-9 0,6 0-1 0,-6-5-512 16,0 0-102-16</inkml:trace>
  <inkml:trace contextRef="#ctx0" brushRef="#br0" timeOffset="47039.8978">1163 10829 813 0,'0'0'17'0,"9"11"4"0,0 8 1 0,0 2 2 0,3 5-24 0,0 3 0 0,-1 3 0 0,-5 0 0 15,3-1 85-15,-3-1 12 0,9 1 3 0,-6-2 0 16,-6 1-13-16,6-1-3 0,-6-3 0 0,3 3 0 15,0-2-24-15,0-1-4 0,3-2-2 0,-6-3 0 16,3-5-22-16,0 0-4 16,0-3 0-16,-6-2-1 0,3-6-11 0,-3-5-1 0,0 0-1 0,6 3 0 15,-6-3 0-15,0-6 0 0,0 1 0 0,0-6 0 16,0-4-6-16,0-1-8 0,0-3 11 0,0 1-11 16,0-1 0-16,0 3 0 0,-6-2 0 0,6 2 0 15,6 0 0-15,-6 5 0 0,-6 3 0 0,12 1 0 16,-6 4 0-16,0 3 0 0,0 0 0 0,0 0 0 15,8 8-11-15,4 2 11 0,-6 4-12 0,-3-1 12 16,9 5-12-16,-3 1 12 0,0-3-12 0,3 2 12 16,-6 1-8-16,3-1 8 0,0-4 0 0,3-1 0 15,-3 0-16-15,0-2 3 0,2-3 1 0,-2-3 0 16,0 0-41-16,0-2-8 0,0-3-2 0,0-6-427 16,3-1-86-16</inkml:trace>
  <inkml:trace contextRef="#ctx0" brushRef="#br0" timeOffset="47490.1576">1452 10628 1155 0,'0'0'25'0,"0"0"6"0,3 6 1 0,0 4 0 0,-3 1-32 0,6 5 0 0,-6 5 0 0,5 5 0 15,1 6 53-15,3 0 4 16,-6-3 1-16,3 5 0 0,6 3-22 0,-3 0-4 0,-3-5 0 0,3 3-1 15,0-1-9-15,0-5-2 0,0 0 0 0,0-2 0 16,0-4-8-16,3 1-1 0,-3 0-1 0,2-5 0 16,-2-1-10-16,0-7 0 0,3-3 0 0,3 2 0 15,-6-5 0-15,-9-5 0 0,9 3 0 0,3-6 0 16,3-2 0-16,-9-5 0 0,0 2 0 0,3-6 0 16,-3 1 8-16,-1-5-8 0,-2-1 12 0,3 1-4 15,-6-4 2-15,0 1 0 0,-6-3 0 0,0 1 0 16,1-1 6-16,2 3 0 0,-3 0 1 0,3 5 0 15,-3-3 11-15,0 6 3 0,6 0 0 0,-6 2 0 16,3 6 2-16,-6 2 1 0,9 3 0 0,0 0 0 16,-3 8-1-16,3 3 0 0,0-3 0 0,6 2 0 15,3 3-16-15,-3 1-3 0,-3 4-1 0,6 1 0 16,0 4-13-16,-1-4 0 0,4-3 8 0,-3-3-8 16,3 3 0-16,3-3 0 0,0-2 0 0,-6-1-10 15,6-2 10-15,0 0-8 0,0-2 8 0,-4-4-8 0,4-2 8 16,-3-2-10-16,0-1 10 0,0 0-10 0,-3-2-5 0,0 0-1 15,-3-1 0-15,6-4 0 16,-9-6-31-16,0 3-6 0,-3 2-2 0,0-5-507 16,-6 0-102-16</inkml:trace>
  <inkml:trace contextRef="#ctx0" brushRef="#br0" timeOffset="47662.6698">1416 10951 885 0,'0'0'19'0,"0"0"4"0,3-18 1 0,3 4 2 0,3 6-26 0,-9 8 0 16,9-13 0-16,0 3 0 0,3-1 33 0,-4 0 2 0,4-2 0 0,0 0 0 15,0 0-4-15,0 0-1 0,3 2 0 0,-6 0 0 32,3 3-56-32,0 0-11 0,0 1-3 0</inkml:trace>
  <inkml:trace contextRef="#ctx0" brushRef="#br0" timeOffset="47875.7396">1925 10978 948 0,'6'52'27'0,"-3"-38"5"16,-3-14-32-16,6-6 0 0,-6 6 0 0,0 0 0 15,0 0 116-15,0 0 16 0,0 0 3 0,0 0 1 16,0 0-14-16,0 0-2 0,0 0-1 0,0 0 0 16,-6-8-19-16,0 1-3 0,3-7-1 0,0 1 0 15,0 0-44-15,-3-3-10 0,3 0-2 0,3 0 0 16,-6 0-10-16,6-5-2 0,6 3-1 0,-12-3 0 0,6 2 2 0,6 3 1 15,-6 3 0-15,3-3 0 0,3 3-20 0,-6 2-10 16,6 1 10-16,0-1-10 16,3 3-119-16,-3-2-29 0,3 2-7 0</inkml:trace>
  <inkml:trace contextRef="#ctx0" brushRef="#br0" timeOffset="48583.4773">2705 10406 1760 0,'-6'-11'39'0,"6"9"8"0,-9-3 1 0,3-1 1 0,-3 1-39 0,3-3-10 16,-6 0 0-16,3 0 0 0,-3 0 55 0,3 0 9 16,3 0 1-16,-5 0 1 0,-1 0-35 0,3 3-7 15,0 0-2-15,0 0 0 0,6 2-13 0,-9 0-9 16,3 3 12-16,3 0-12 0,0 3 20 0,3 0-4 16,0 5 0-16,0 2 0 0,0 3-16 0,3 1 8 15,-3 1-8-15,6 4 0 0,0-1 0 0,0 9 0 16,3-1 0-16,0 1-12 0,3-3 12 0,0-3-11 15,0-3 11-15,-3-2-10 0,6-3 10 0,0-2 0 16,-9 2 0-16,3-5 0 0,-6-8-13 0,11 6-1 16,-2-4 0-16,-9-2 0 0,0 0 14 0,15-2 0 15,-6-1 0-15,0-5 0 0,0 0 0 0,0-5 0 16,-3 2 0-16,-3 1 0 0,0-4 0 0,0 4 0 0,-6-3 0 0,6 5 0 16,-3-3 10-16,6 6-2 0,-12 2 0 0,6 0 0 15,-3 1-8-15,3 2 0 0,-3 2 0 0,3-2 8 16,3 6-8-16,0 2-14 0,3 2 3 0,-6 6 1 15,6 0-1-15,-3 3 0 0,3-1 0 0,0 3 0 16,3 0 11-16,-3 1 0 0,-3 1 0 0,2-1-8 16,1 1 8-16,0 4 0 0,-3-3 0 0,0-1 0 15,0 4 0-15,-3-3 16 0,6 0-4 0,-6-3-1 16,0 2 11-16,0-4 2 0,0-3 1 0,0 0 0 16,0 0-10-16,0-6-3 0,0 1 0 0,0-6 0 15,0-5-12-15,0 8 0 0,-6-8 0 0,6 0 0 16,0 0-56-16,-3-8-12 0,0-2-1 0,-3-6-842 15</inkml:trace>
  <inkml:trace contextRef="#ctx0" brushRef="#br0" timeOffset="48931.7348">2842 10353 1310 0,'3'16'37'0,"0"-8"8"0,0 0-36 0,0 2-9 16,3 1 0-16,-3 0 0 0,5-3 56 0,-8 0 10 0,3-1 2 0,0-1 0 16,-3-6-6-16,0 0-1 0,0 0 0 0,0 0 0 15,0 0 7-15,6-3 0 0,-3-2 1 0,0-3 0 16,-3-3-11-16,0-2-2 0,0-3-1 0,0 0 0 16,0 0-11-16,0 1-1 0,0 1-1 0,0-2 0 15,0 3-7-15,-3-3-2 0,3-2 0 0,0 2 0 16,0 0-20-16,-3-2-4 0,3-1-1 0,0 1 0 15,3 2-8-15,-3 0 10 0,0 3-10 0,3 2 10 16,-3 0-10-16,3 3 0 0,-3 8 9 0,0 0-9 16,0 0 0-16,0 0 0 0,0 0-10 0,0 0 10 15,12 0-42-15,0 0-2 0,-12 0 0 16,9-2 0-16,0-1-38 0,-9 3-8 0,12 3-2 0,-12-3 0 16,12 0-16-16,-12 0-4 0,0 0-1 0,15-3-409 15,-15 3-82-15</inkml:trace>
  <inkml:trace contextRef="#ctx0" brushRef="#br0" timeOffset="49276.2642">2931 10046 1249 0,'-6'-34'27'0,"6"34"5"0,0 0 2 0,-3-3 2 0,-3-2-28 0,0 8-8 16,3 2 0-16,-3 5 0 0,3 1 55 0,0 0 9 16,3 2 3-16,-3 0 0 0,0 0-29 0,3 6-6 15,3-6 0-15,0 0-1 0,-3 6-7 0,0-3 0 16,3 0-1-16,3-1 0 0,-3 1 3 0,3 0 1 15,-3 0 0-15,3-3 0 0,0-2-15 0,0-3-4 16,0 0 0-16,0-3 0 0,3 0-8 0,-3-5 0 16,6 3 0-16,-9-3-11 0,3-3 11 0,0-2 11 0,-3 2-3 15,2-2 0-15,-2 0 2 0,0-3 0 0,3-5 0 0,-3 5 0 16,0-3-2-16,0 3 0 0,3-2 0 0,-6 2 0 16,0-3 2-16,0 6 0 0,0 5 0 0,0 0 0 15,0 0 12-15,0 0 2 0,0 0 1 0,0 0 0 16,0 0 11-16,3 0 1 0,-3 0 1 0,3 5 0 15,0 0-26-15,3 1-4 0,-3-1-8 0,3 3 11 16,0-3-11-16,0 0 0 0,-6-5 0 0,15 3 0 16,-6 0-30-16,-9-3-8 0,0 0-2 15,12-3 0-15,3-7-119 0,-6-1-24 0,2 0-5 16,-5-2-525-16</inkml:trace>
  <inkml:trace contextRef="#ctx0" brushRef="#br0" timeOffset="49609.6965">3151 9925 1062 0,'0'-14'23'0,"0"4"5"0,-6 7 0 0,0 0 3 16,3-2-31-16,0 2 0 0,0 3 0 0,-3 6 0 16,6 2 75-16,0 0 9 0,0 0 1 0,0 0 1 0,0-3-30 0,0 3-5 15,6-3-2-15,-3 6 0 0,3 2-22 0,3-3-5 16,-3-4-1-16,6 4 0 0,-3 4-3 0,-3-1-1 16,3-8 0-16,3-2 0 0,-3-1 5 0,3-2 1 15,-3 0 0-15,0-2 0 0,2-9-12 0,-2-5-3 16,0 0 0-16,-3-2 0 0,0-1-8 0,3-2 12 15,-3 0-12-15,0 2 12 0,-3 1 0 0,0 2 0 16,0 6 0-16,0 2 0 0,-3-3 16 0,0 3 3 0,3-3 1 16,0 6 0-16,-3 5 1 0,0 0 1 0,0 0 0 0,0 0 0 15,3 5 4-15,-3 9 1 0,3 4 0 0,0 6 0 16,-3 2-16-16,3 6-3 0,0 3-1 0,-3 7 0 16,0 6 12-16,3 2 2 0,-3-3 1 0,0 4 0 15,3-1 5-15,-3 6 1 0,0 10 0 0,0-8 0 16,0-2 3-16,3-6 1 0,0-3 0 15,0-4 0-15,3-6-44 0,-3-3 0 0,3 1 0 0,2-6-809 16,1-3-159-16</inkml:trace>
  <inkml:trace contextRef="#ctx0" brushRef="#br0" timeOffset="50582.9008">767 12935 1172 0,'0'0'33'0,"0"0"7"0,0 0-32 0,0 0-8 0,0 0 0 0,0 0 0 0,0 0 57 0,0 0 10 16,0 0 1-16,0 0 1 0,0 0-20 0,0 0-4 16,3-5-1-16,3 0 0 0,-15-3 8 0,6 0 0 15,3-3 1-15,0 1 0 0,-6-1 0 0,3 3 0 16,-6 0 0-16,6-2 0 0,-3-1-19 0,3 3-4 15,-6 0-1-15,0 3 0 0,6 0-5 0,-5 2 0 16,2 3-1-16,0-3 0 0,-3 3 1 0,3 3 0 16,3 0 0-16,-6 2 0 0,6 0-8 0,-3 3-2 15,3 6 0-15,3-1 0 0,0-3-14 0,0 6-12 16,0 5 3-16,0 1 0 0,9-4 9 0,-9 1-13 16,6-1 5-16,3 1 8 0,0-3-13 0,-3-3 5 15,6-3 8-15,-10 1-13 0,7-1 4 0,0-2 1 16,-6 0 0-16,6-5 0 0,-3 0 8 0,6-3 0 15,-3 0 8-15,-3-6-8 0,0-4 19 0,-6-3-1 0,3-1 0 16,3-2 0-16,3-2-7 0,-9-3-2 0,0 0 0 16,3-3 0-16,0 0-9 0,-3-2 12 0,0 2-12 0,0-3 12 15,-6-2 1-15,6 3 1 0,-9-6 0 0,3 3 0 16,3 0-4-16,3 0-1 0,-9-6 0 0,0 3 0 16,0 3-9-16,3 3 10 0,-3-1-10 0,3 6 10 15,-3 3-2-15,3-1-8 0,6 3 12 0,-8 3-4 16,8 0-8-16,-9 2 0 0,6 1 0 0,3 4 0 15,0 6 0-15,0 0 0 0,0 0 0 0,0 0 0 16,6 8-12-16,0 6 1 0,-4 1 1 0,4 7 0 16,0 1-1-16,0-1 0 0,3 1 0 0,0 4 0 15,3 2 11-15,-3 0 0 0,3 0 0 0,0-2 0 16,0 4 0-16,-3-1 0 0,3 1 0 0,2-4-8 16,-2-6 8-16,6 3 0 0,-6-3 0 0,-3 0 0 0,3-2 0 15,6-4 0-15,-6-4-9 0,-3-3 9 16,0 0-45-16,6-3-5 0,-7 0-1 0,1-5-597 15,0 0-119-15</inkml:trace>
  <inkml:trace contextRef="#ctx0" brushRef="#br0" timeOffset="50718.4703">1008 12557 1537 0,'-9'13'33'0,"3"-10"7"0,3 2 2 0,0-2 2 0,-6 0-35 0,9-1-9 0,-9-2 0 0,9 0 0 16,0 0 32-16,-3 6 4 0,3-4 0 0,0-2-513 15,0 0-103-15</inkml:trace>
  <inkml:trace contextRef="#ctx0" brushRef="#br0" timeOffset="51017.9358">1068 12433 1508 0,'-9'18'33'15,"3"-10"7"-15,-3 0 2 0,3 0 0 0,0 0-34 0,-3 0-8 0,3 0 0 0,-3 0 0 16,9 0 34-16,-9 0 5 0,6 0 1 0,3 2 0 16,3-2-40-16,0 0 0 0,3-3 0 0,3 1-12 0,-3-1-2 0,3 0-1 15,0 1 0-15,3-1 0 0,3-2 15 0,-3-1 0 16,-1 6 0-16,7-3 0 0,-9 3 12 0,3 0 6 16,-3 0 1-16,0 0 0 0,-3-3 34 0,0 3 7 15,3 0 2-15,-6 3 0 0,-3-3 24 0,0 5 5 16,3 0 1-16,-3 1 0 0,-3-1-25 0,0 0-5 15,3 0-1-15,0 0 0 0,0-2-30 0,-6 0-7 16,3-3 0-16,3-3-1 0,-6 0-23 0,6-5 0 16,0 0 0-16,0 0 0 15,0 0-44-15,0 0-14 0,-3-5-2 0,0-6-645 16,0-2-129-16</inkml:trace>
  <inkml:trace contextRef="#ctx0" brushRef="#br0" timeOffset="51229.7916">1181 12189 1242 0,'9'11'35'0,"-6"-3"9"0,3 0-36 0,-3 0-8 0,6 5 0 0,-9-2 0 16,8 2 69-16,-2 3 12 0,0 2 3 0,-3 3 0 16,3-2-32-16,0 5-7 0,0-3-1 0,3 3 0 15,-9-3-21-15,9 3-5 0,-9-3-1 0,12 0 0 16,-9 0-8-16,3-2-1 0,0-1-8 0,3-2 12 15,-3-3-21-15,0 1-5 0,-3-1-1 0,3-3-493 16,0-4-100-16</inkml:trace>
  <inkml:trace contextRef="#ctx0" brushRef="#br0" timeOffset="51380.5022">1199 12427 1767 0,'0'0'39'0,"0"0"8"0,0 0 1 0,0 0 2 0,12-2-40 0,-9-3-10 15,2 2 0-15,-5 3 0 0,3-5 42 0,6-1 6 16,0 1 2-16,-6 0 0 0,9-1-36 0,-3-1-14 16,3 1 11-16,3-4-590 15,-3 4-117-15</inkml:trace>
  <inkml:trace contextRef="#ctx0" brushRef="#br0" timeOffset="52152.0584">1538 12335 1436 0,'0'0'32'0,"0"0"6"0,0 5 2 0,6 6 0 0,-6-3-32 0,0 0-8 16,0 2 0-16,3 1 0 0,-3-3 24 0,3 2 3 16,-3-2 1-16,0 0 0 0,0 3 12 0,0-1 2 0,0-2 1 0,0 0 0 15,0 0 17-15,0-8 4 16,0 0 1-16,0 0 0 0,0 0-10 0,0 0-3 15,0 0 0-15,0 0 0 0,-3-2-4 0,0 2 0 16,-3-6-1-16,3-2 0 0,-3 0-23 0,3-2-4 0,0-1 0 0,0-2-1 16,0 0 0-16,0-3 0 0,-3 3 0 0,6 2 0 15,-3-2 2-15,3 2 1 0,-6-2 0 0,6 0 0 16,0 2-13-16,0 3-9 0,0 0 12 0,0 0-12 16,0 3 11-16,6 0-11 0,-6 0 10 0,0-1-10 15,0 1 8-15,0 5-8 0,0 0 0 0,0 0 9 16,3-5-9-16,-3 5 0 0,0 0 9 0,0 0-9 15,9-6 0-15,-9 6-8 0,0 0 0 0,0 0 0 16,0 0-24-16,9-2-5 0,0-1-1 0,-9 3 0 16,9-3-14-16,3 1-4 0,-12 2 0 0,9-6 0 31,-6 1 17-31,-3 5 3 0,0 0 1 0,0 0 0 0,12-2 23 0,-12 2 12 16,15 2-12-16,-15-2 12 0,5 3 0 0,-5-3 0 0,9 8 0 0,0-3 0 15,-3 3 0-15,0 3 0 0,0-3 9 0,-3 2-9 16,3 1 12-16,-6-1-2 0,3 3-1 0,0 1 0 0,3-6-9 15,-6 2 12-15,3 1-12 0,3-1 12 0,-6-2-12 16,0 0 0-16,0-2 0 0,0-6 8 0,3 5-8 0,-3-5 0 16,0 0 0-16,0 0 0 15,0 0-36-15,0 0-4 0,3-8 0 0,0 0-564 16,-6-3-112-16</inkml:trace>
  <inkml:trace contextRef="#ctx0" brushRef="#br0" timeOffset="52581.0827">1586 11758 1321 0,'0'0'37'0,"0"5"9"0,0-5-37 0,0 0-9 0,0 0 0 0,0 0 0 15,0 0 78-15,0 3 14 0,0 5 2 0,0-3 1 16,3 3-41-16,3 0-8 0,-6 3-2 0,2 2 0 16,1-2-9-16,3 4-3 0,-3-1 0 0,3 2 0 15,-3-1-11-15,-3 4-2 0,6 2-1 0,-3-2 0 16,0-1-5-16,3 3-1 0,3-2 0 0,-9 2 0 15,0 0 0-15,3 3-1 0,6-6 0 0,-6 1 0 16,6 0-1-16,-3-4 0 0,-3-1 0 0,-3-4 0 16,0 1-10-16,3-6 10 0,3 0-10 0,-6 3 10 15,0-8-10-15,0 0 8 0,0 0-8 0,9 0 8 16,-3-2-8-16,0-4 8 0,3 1-8 0,-3 0 8 0,8-3-8 16,-5 3 0-16,-3-3 0 0,3 0 8 15,3 2-8-15,-3 1 0 0,0 0 0 0,-9 5 0 16,0 0 0-16,18-3 0 0,-9 3 0 0,-9 0 0 0,9 0 14 15,3 3-2-15,-6 2-1 0,-1 0 0 0,4 1 9 16,-9 2 1-16,3 2 1 0,-3 1 0 0,0-1 6 16,0 1 2-16,-3 2 0 0,3 0 0 0,-6 1-16 15,1-1-3-15,2-3-1 0,-3 4 0 0,0-4 4 16,0 1 1-16,-3-1 0 0,0-2 0 0,0-2-7 0,3-1 0 16,0 0-8-16,0-2 12 0,0 0-23 0,6-3-5 15,0 0 0-15,0 0-1 16,-3-6-127-16,-3-4-24 0,6-4-6 0,0-1-723 15</inkml:trace>
  <inkml:trace contextRef="#ctx0" brushRef="#br0" timeOffset="52894.7581">1883 11975 1227 0,'0'0'52'0,"0"0"-42"0,0 0-10 0,9 8 0 15,-3 0 85-15,0 3 15 0,0-4 4 0,-3 4 0 16,3 2-49-16,-3 0-10 0,3-2-1 0,-3 0-1 15,0-1-2-15,3 1 0 0,0-1 0 0,0-2 0 16,-3 3 3-16,3-6 1 0,-3-2 0 0,3 2 0 16,-6-5-20-16,0 0-4 0,0 0-1 0,6-5 0 15,-1-3 0-15,-2 0 0 0,3-3 0 0,-3-2 0 16,3 0-8-16,-3 0-3 0,-3-1 0 0,0 1 0 16,3-3 1-16,-3 3 0 0,-3 3 0 0,0-1 0 15,0 0-10-15,3 3 0 0,0 3 9 0,0 5-9 16,0 0 12-16,0 0-3 0,0 0 0 0,0 0 0 15,0 0 2-15,0 0 0 0,3 5 0 0,3 3 0 0,0 0-11 0,3 0 0 16,-3 3 0-16,0-3 0 0,3 2 0 0,0 1-20 16,-3-3 3-16,3 0 1 15,6-3-41-15,-3 0-8 0,-6-5-2 0,2 0-557 16,1-2-112-16</inkml:trace>
  <inkml:trace contextRef="#ctx0" brushRef="#br0" timeOffset="53133.794">2056 11515 1321 0,'0'0'28'0,"6"8"7"0,-3 0 1 0,3 7 2 0,6 4-30 0,-3-1-8 0,-3 1 0 0,0 2 0 15,2 6 26-15,1-4 4 0,0-1 1 0,-3-1 0 16,3 3-8-16,-3-3-2 0,6-3 0 0,-3 1 0 15,-9-1-10-15,9-2-3 0,-3-3 0 0,0 1 0 16,0-4-8-16,-3 1 8 0,-3-3-8 0,0 0 8 16,0-3-54-16,0 0-11 0,0-5-3 0,-3 6-364 15,0-4-72-15</inkml:trace>
  <inkml:trace contextRef="#ctx0" brushRef="#br0" timeOffset="53345.6326">2151 11906 162 0,'0'0'0'0,"0"-5"14"16,0-6-14-16,-3 1 0 0,0 2 0 0,3-5 0 15,0 5 107-15,0-3 18 0,-3 3 4 0,3-5 1 0,0 2-30 16,0 1-5-16,0-1-2 0,0 1 0 0,0-1 5 0,3 0 1 15,0 1 0-15,-3-1 0 0,3 1-11 0,9 4-1 16,-12 1-1-16,9 2 0 0,-3 6-29 0,-6-3-5 16,9-3-2-16,3 6 0 0,3 2-2 0,-6 3 0 15,2-2 0-15,-2-1 0 0,3 0-12 0,-3 1-4 16,0 7 0-16,0-5 0 0,3-3-8 0,-6 0-3 16,0 1 0-16,3-1 0 0,-6 0-9 0,3 0-1 15,-3 1-1-15,-3-6 0 0,0 0-10 0,6 2 0 16,0 1 0-16,-6-3 0 15,0 0-48-15,6-5-12 0,0-1-3 0,-3-4-554 0,0-1-111 0</inkml:trace>
  <inkml:trace contextRef="#ctx0" brushRef="#br0" timeOffset="53945.2035">2395 11565 1456 0,'0'0'41'0,"0"0"9"0,0-5-40 0,0-1-10 0,-6 4 0 0,6 2 0 16,0 0 86-16,-6-3 15 0,0 3 3 0,0-3 1 15,3 3-57-15,3 0-11 0,-3 6-2 0,-5-6-1 16,2 5-6-16,6-5 0 0,-3 5-1 0,0 1 0 16,3 2-9-16,0-1-2 0,0 1 0 0,3 6 0 15,0-4-16-15,0 1 10 0,2 2-10 0,1-2 8 16,0 2-8-16,-3 0 0 0,6-8 0 0,3 3 0 16,-9 0 0-16,3-2 0 0,0-1-8 0,-6-5 8 15,0 0 0-15,9 2 0 0,-3 4 0 0,-6-6 0 16,6-6 18-16,-3-1 8 0,3 1 2 0,-6-2 0 15,6 0-8-15,-6-2-2 0,0-1 0 0,3 1 0 0,-6-4-6 0,3 1 0 16,0 0-1-16,0 0 0 0,0 2-11 16,0 3 0-16,0-2 0 0,0 2 0 0,0 0 0 0,0 0 0 15,0 0 0-15,0 8 0 0,0 0 0 0,0 0 0 16,0 0 0-16,0 0 8 0,0 0-8 0,9 2 0 16,-9-2 9-16,6 0-9 0,0 3 13 0,0 2-1 15,3 1-1-15,-6-4 0 0,-3-2-3 0,5 6-8 16,1-1 12-16,0-2-4 0,-6-3-8 0,0 0 0 0,0 0 0 0,6 2 0 15,3 4 0-15,-3-4 0 0,-6-2 0 16,0 0 0-16,6 0 18 0,0 0 2 0,-6 0 0 0,0 0 0 16,6-2-1-16,0-4 0 0,0 1 0 0,-3-3 0 15,-3 3-8-15,6-3-2 0,3-3 0 0,-6 1 0 16,-3-1-1-16,3-2-8 0,3 0 12 16,0-1-4-16,3 1-8 0,-9 0 0 0,3 0 9 0,0 2-9 15,0 0 8-15,0 4-8 0,-3 1 10 0,0 1-10 16,0 0 12-16,0 5-4 0,0 0-8 0,8 5 12 15,-5-2-12-15,3 2 8 0,3-2-8 0,3 4 0 16,-6 1 0-16,3 0 0 0,0-2-11 0,3-1 11 16,3 0-16-16,-9-2 5 0,9 0 1 0,-9-1 0 15,6 1-2-15,-1-1-1 0,-2 1 0 0,-9-3 0 16,12-5-4-16,-3 2-1 0,-3 1 0 0,-6 2 0 16,0 0-8-16,9-3-2 0,-3-2 0 0,0-1 0 15,-3-2-105-15,-3 3-22 0,3-6-4 0,-3 4-719 16</inkml:trace>
  <inkml:trace contextRef="#ctx0" brushRef="#br0" timeOffset="54127.3216">2208 11189 1976 0,'0'-13'44'0,"0"13"8"0,0 0 3 0,0 0 0 0,0 0-44 0,0 0-11 0,6 8 0 0,-3-3 0 16,3-2 24-16,-3 5 2 0,2 5 1 0,1-5-629 16,3-8-126-16</inkml:trace>
  <inkml:trace contextRef="#ctx0" brushRef="#br0" timeOffset="54817.8559">3354 10980 974 0,'0'0'28'0,"0"0"5"0,0 0-33 0,-3-5 0 0,-3 0 0 0,6 2 0 16,-3 0 110-16,0-2 15 0,0 2 3 0,0 1 1 15,-3-1-24-15,6 3-5 0,0 0 0 0,0 0-1 16,-3-5-11-16,3 5-3 0,0 0 0 0,0 0 0 15,0 0-25-15,3 10-6 0,-3-2-1 0,6 6 0 16,-6-1-20-16,6 0-4 0,0 0-1 0,-3 0 0 0,3 1-10 0,-3-1-2 16,0 0-1-16,0 3 0 0,0-3-7 0,3 1 0 15,-4-4-8-15,1 1 12 0,0-3-12 0,0 0 8 16,0-1-8-16,-3-7 0 0,0 6 0 16,0-6 0-16,0 0-13 0,0 0 4 15,0 0-58-15,0 0-11 0,0 0-2 0,0-8-588 16,-3-5-118-16</inkml:trace>
  <inkml:trace contextRef="#ctx0" brushRef="#br0" timeOffset="54921.6655">3244 10843 1087 0,'0'-3'24'0,"-3"-2"4"0,-3 5 2 0,6 0 1 0,0 0-31 0,0 0 0 0,0 0 0 0,0 0-316 16,0 0-70-16</inkml:trace>
  <inkml:trace contextRef="#ctx0" brushRef="#br0" timeOffset="55283.8589">3479 10750 1396 0,'-6'0'31'0,"0"0"6"0,6 0 2 0,-3 3 0 15,-3 2-31-15,3 0-8 0,-3 6 0 0,0-3 0 0,0 0 55 0,3 0 9 16,-6 2 3-16,3-2 0 0,0 0-14 0,0 3-2 16,3-3-1-16,3 2 0 0,0-10-27 0,0 8-6 15,3 3-1-15,0-3 0 0,-3-8-16 0,6 8 0 16,3-3 0-16,0 3-9 0,0-3 9 0,0 0 0 16,0 1 0-16,3-4-8 0,0 1 8 0,0 0 0 15,-1-1 0-15,-11-2-8 0,12 6 8 0,0-4 11 16,0 4-3-16,-6 1 0 0,-6 1 25 0,6 0 5 15,-6-2 1-15,0 4 0 0,0-2 28 16,-3 3 5-16,0-1 2 0,3 1 0 0,0-1-23 0,-9-2-5 16,3 0-1-16,-3 0 0 0,3 0-21 0,0-2-4 0,-3 1 0 15,4-4-1-15,2 0-19 0,-3-1 0 0,0-2 0 0,-3 0-746 32,9 0-146-32</inkml:trace>
  <inkml:trace contextRef="#ctx0" brushRef="#br0" timeOffset="59448.5618">3892 10030 1407 0,'0'0'31'0,"0"-5"6"0,-3-3 2 0,3 8 1 0,-3-3-32 0,3 3-8 0,0 0 0 0,0 0 0 16,0 0 21-16,0 0 3 0,0 0 1 0,0 0 0 16,3 6 8-16,-3 4 2 0,3-2 0 0,3 6 0 15,-3-1 2-15,0 0 1 0,0 6 0 0,0-1 0 16,3 1 16-16,0 2 3 0,-3 3 1 0,3-1 0 15,0 1-16-15,0-3-3 0,0 6-1 0,0-3 0 0,0 5-10 16,-3 0-1-16,3-3-1 0,0 3 0 16,0 0-12-16,-3 6-2 0,6-6-1 0,0-3 0 0,-3-2-11 15,-1-5 0-15,1-1 0 0,0-2-11 0,0-5-1 16,0-1-1-16,0-2 0 0,-3 0 0 16,0-3-38-16,-3-5-7 0,0 0-2 0,0 0-549 15,0 0-111-15</inkml:trace>
  <inkml:trace contextRef="#ctx0" brushRef="#br0" timeOffset="60133.2911">3794 10287 1288 0,'0'0'36'0,"0"0"8"0,15 5-35 0,-3 1-9 0,-3-1 0 0,6-2 0 16,0-1 24-16,0-2 2 0,-1 0 1 0,1-2 0 15,3-6-9-15,-3 2-2 0,-3-4 0 0,0-4 0 16,3 1 24-16,-3-3 5 0,0 1 1 0,-3-4 0 16,-4 3 9-16,1-5 1 0,0 0 1 0,-3 0 0 15,-3 2-18-15,0-2-4 0,0 2-1 0,-3-2 0 16,0 0-8-16,3 3-2 0,-3-4 0 0,-3 7 0 16,1 1-4-16,2 6 0 0,0 0-1 0,0 0 0 15,0 8-5-15,3 0-1 0,0 0 0 0,0 0 0 16,0 0-13-16,0 0 0 0,6 8 8 0,0 6-8 15,2 4 0-15,-2 3-8 0,3-2 8 0,0 2-13 0,0 5 13 16,0 1-12-16,-3-3 12 0,0 2-12 16,0-2 12-16,0 2 0 0,0-2 0 0,-3 0 0 15,0-3 0-15,3 3 0 0,-3-5 0 0,0 2 10 0,0-3 11 0,0-2 3 16,0-3 0-16,0 1 0 0,-3-4-11 0,3-2-1 16,-3 0-1-16,0-8 0 0,0 5 0 0,0-5 0 15,0 0 0-15,0 0 0 0,3-5 0 0,-3-3 0 16,0-2 0-16,-3-4 0 0,3-2-11 0,0 3 0 15,0 0 0-15,-3 0 0 0,-3-3 0 0,6 3 0 0,0 2-9 16,-3 0 9-16,0 4 0 0,3-1 0 0,0 2 0 0,3 4 0 16,0-1 0-16,-3 3 0 0,0 0 0 0,9 5 0 15,-3 1 0-15,2 2 0 0,1-3 0 0,0 3 0 16,0-3 0-16,0 3-8 0,0 0 8 0,0 3-13 16,3-6 4-16,0 3 1 0,0-3 0 0,-3 3 0 15,3-5 8-15,-3-1-10 0,2 1 10 0,-2-3-10 16,0-3 0-16,0-2 0 0,3-3 0 0,-3 3 0 15,-3-6-6-15,3 1-2 0,-3-4 0 0,-3 1 0 16,3 0 18-16,-6-3-10 0,0 5 10 0,3-2-8 16,-3 0 8-16,0 2 0 0,-3-2-9 0,-3 3 9 15,0-1-14-15,0 0 2 0,-3 3 0 0,3 3 0 16,-3 3 12-16,0-4-12 0,0 1 12 0,0 5-12 16,0 0 12-16,4 5 0 0,-1-2 0 0,6-3 10 15,-6 5 12-15,3 6 2 0,0-1 1 0,6 4 0 16,-3-4-4-16,3 3-1 0,3 1 0 0,0-1 0 15,5 0-12-15,-2 0-8 0,3-2 8 0,0-1-8 16,3-2 0-16,0 0 0 0,0-5 0 0,0 0 0 0,0-3-21 16,2-6-3-16,4 1 0 0,0-6-608 15,-6 1-123-15</inkml:trace>
  <inkml:trace contextRef="#ctx0" brushRef="#br0" timeOffset="61318.8708">1020 14121 1450 0,'0'0'32'0,"0"0"6"0,0 0 2 16,0 0 1-16,0 0-33 0,0 0-8 0,0 0 0 0,0 0 0 15,0 0 49-15,0-8 8 0,-3 0 2 0,3 0 0 0,0 0-3 0,0 3-1 16,-6-6 0-16,3 3 0 0,-3-2-5 0,0 4-1 16,0-2 0-16,3 1 0 0,-6-1-15 0,0 2-3 15,1-2-1-15,-1 3 0 0,0 0-5 0,-6-1-1 16,3 1 0-16,3 3 0 0,-3-1-4 0,6 3-2 16,-3 3 0-16,0 2 0 0,3 3-8 0,0 0-2 15,3 2 0-15,3 4 0 0,0 1-8 0,0 1-17 16,3 3 4-16,3-1 1 0,-6 3-2 0,6 1 0 15,0-4 0 1,3 1 0-16,0-1 6 0,3-2 8 0,-3-3-13 0,3 1 5 0,-3-1 8 0,0-3-12 16,3-2 12-16,-4-2-12 0,-8-6 12 0,12 5 0 15,-12-5 0-15,0 0-8 0,0 0 8 0,12 0 8 0,-12 0-8 16,9-8 11-16,0-3 2 0,0-2 1 0,-9 0 0 16,0-3 0-16,0-3 2 0,0 1 0 0,-6-3 0 15,3-3 0-15,-6-2-6 0,3-1-1 0,0 1 0 16,-3-1 0-16,0-5-1 0,1 3-8 15,-4 0 12-15,3 0-4 0,-3 0-8 0,0 3 10 0,3-1-10 16,-6 3 10-16,9 3-10 0,-3 3 0 0,-3-1 9 16,3 3-9-16,-3 0 0 0,3 6 0 0,4 2 0 0,2 0-12 15,-3 5 12-15,6 1 0 0,0 2 0 0,0 0 0 16,-3 2 0-16,0 3 0 0,6 3 0 0,0 3 0 16,3 0 0-16,-6 2 0 0,8 3 8 0,-5 5-8 15,6-3 0-15,0 6 0 0,0 3 0 0,3-1 0 16,-3 3 0-16,3 0 0 0,6-2 0 0,-12 2 0 15,9-3 0-15,-3-2 0 0,0 0 0 0,-1-3 0 16,-2-2 0-16,3-3 0 0,-3-3 0 0,6 0-8 16,-9-2 8-16,3-3 0 0,0-1-9 0,-3-1 9 15,6-1 0-15,-9-2 0 0,3-3 0 0,6 0 0 0,-9 0 0 0,2-3 0 16,-2-2-9-16,-3 5 9 0,6-6-19 0,0-1 0 16,0-4 0-16,-3 0 0 15,-3-2-122-15,6 0-25 0,-6-3-5 0,0-3-404 16,0-2-81-16</inkml:trace>
  <inkml:trace contextRef="#ctx0" brushRef="#br0" timeOffset="61496.8785">958 13692 1576 0,'0'0'35'0,"0"0"7"0,3 8 2 0,2-3 0 0,-5-5-36 0,0 0-8 0,0 6 0 0,3 2 0 15,6-3 51-15,-9-5 8 0,0 0 1 0,0 5 1 16,0-5-9-16,3 8-1 0,-3-8-1 15,0 5 0-15,0 3-28 0,0-8-6 0,0 0 0 0,0 0-1 16,0 0-27-16,0 0-6 0,0 0-1 0,6 0-865 16</inkml:trace>
  <inkml:trace contextRef="#ctx0" brushRef="#br0" timeOffset="62071.107">1306 13700 1692 0,'-15'0'37'0,"15"0"8"0,0 5 2 0,-9 1 0 0,0-1-38 0,6-2-9 0,-6 2 0 0,3 0 0 16,-6 3 48-16,9-3 7 0,-6 1 1 0,3 2 1 16,0-3-25-16,1 0-4 0,2 3-2 0,-6 0 0 15,3 0-4-15,0 3-1 0,0-3 0 0,6 0 0 16,-3 2-13-16,6 1-8 0,-3-3 10 0,6 0-10 16,0 0 0-16,0-1 0 0,6 1 0 0,-1-2-10 15,-2-1 2-15,3 0 0 0,6 3 0 0,0-2 0 16,-9-4 8-16,6 1 0 0,-6 2 0 0,0 0 0 15,3 1 0-15,-12-6 8 0,8 5-8 0,-2 3 11 16,0 2 19-16,0-2 4 0,-6-2 1 0,0 2 0 16,0 0 13-16,0 0 2 0,-6 2 1 0,3-2 0 15,-3 3-19-15,1-1-4 0,-1-2-1 0,3 0 0 16,-6-3-14-16,3 3-2 0,0-5-1 0,-3 0 0 16,3-1-10-16,0 1-11 0,-3-6 3 0,9 1 0 15,-6-4-114-15,0-4-22 0,6-1-5 0,0-2-494 16,0-3-98-16</inkml:trace>
  <inkml:trace contextRef="#ctx0" brushRef="#br0" timeOffset="62292.3526">1222 13422 1404 0,'0'24'31'0,"3"-13"6"0,3-6 2 0,3 6 0 0,-3-1-31 0,0 3-8 0,3 1 0 0,3 2 0 16,6-1 50-16,-9 4 9 15,3 2 1-15,-3-2 1 0,3-1-15 0,-3 3-3 0,2-2-1 0,-2 2 0 16,0 0-2-16,3 0 0 0,-9-5 0 0,3 0 0 16,3 0-16-16,-3-3-3 0,0 3-1 0,0-3 0 15,-3-2-20-15,3 2 0 0,0-2 0 0,-3-1 0 16,3-2-31-16,-6-3-4 0,0-5-1 0,0 6-530 16,0-6-106-16</inkml:trace>
  <inkml:trace contextRef="#ctx0" brushRef="#br0" timeOffset="62710.8443">1386 13713 1108 0,'0'-18'31'0,"6"13"8"15,-6-1-31-15,6-2-8 0,-3 0 0 0,3 0 0 16,-6 8 64-16,9-7 12 0,3 1 3 0,-12 6 0 0,0 0-48 16,15-2-10-16,-6-1-1 0,3 0-1 0,-1 6-5 0,1 0-1 15,0-1 0-15,-3 4 0 0,0-1 11 0,3 3 1 16,-3-3 1-16,-3 6 0 15,0-3 6-15,3-1 2 0,-3 1 0 0,0 3 0 0,3-3 7 0,-3 0 2 16,-3 2 0-16,3 1 0 0,-1 0 3 0,1-6 1 16,-6 3 0-16,3-3 0 0,3 3-15 0,-6-8-2 15,0 0-1-15,0 0 0 0,0 0-1 0,0 0-1 16,0 0 0-16,0 0 0 0,0 0-3 0,-6-3 0 16,6-4 0-16,0-1 0 0,-3 0-24 0,-3 0 0 0,1-3 8 0,5 1-8 15,-6-4 0-15,3 4 0 0,-3-4 0 0,0 1 0 16,3 3 0-16,3-4-9 0,-6 4 9 0,6-1-13 15,-6-2 3-15,3 0 1 0,3 0 0 0,0 2 0 16,0 3 9-16,0 0-10 0,0 0 10 0,0 3-10 16,0 0 10-16,0 5-8 0,0 0 8 0,0 0-8 15,0 0 8-15,9 8 11 0,-3-3-3 0,3 3 0 16,0 0-8-16,-3 2 10 0,-4-2-10 16,7 3 10-16,0-3-10 0,-3 0 8 0,-3 0-8 0,0-3 8 15,0 3-8-15,3-5 0 0,-6-3 0 0,0 0-11 16,0 0-87-1,0 0-18-15,0 0-3 0,3-11-764 0</inkml:trace>
  <inkml:trace contextRef="#ctx0" brushRef="#br0" timeOffset="62835.7196">1505 13168 1522 0,'0'0'33'0,"0"6"7"0,0-6 2 0,0 8 2 0,-6-3-36 0,6-5-8 16,0 5 0-16,-3 0-449 15,3-5-92-15</inkml:trace>
  <inkml:trace contextRef="#ctx0" brushRef="#br0" timeOffset="63491.5652">1645 13070 1350 0,'0'0'29'0,"0"0"7"0,0 0 0 15,12 3 3-15,-3 2-31 0,-3 3-8 0,3 3 0 0,0 2 0 0,3 3 40 0,-3 0 6 16,3 2 2-16,2 1 0 15,-5 2-15-15,-3-5-2 0,3 2-1 0,0 4 0 0,0-1 19 0,0 0 4 16,-3 3 1-16,0 0 0 0,3-3 13 0,0 11 2 16,-6-6 1-16,3-2 0 0,0 0-27 0,0-6-6 15,-3-5-1-15,0 1 0 0,0-4-23 0,-1-5-5 16,1 3 0-16,-3-2-8 0,0-6 0 0,0 0 0 16,0 0 0-16,0 0 0 0,0-6-13 0,0-4 3 0,6-3 1 0,-6-1 0 15,0 1-5-15,3 0-1 0,3 0 0 0,-6 2 0 16,3-2 15-16,3 2 0 0,-3 1-10 0,6 2 10 15,-6 0-12-15,6 3 1 0,-9 5 1 0,12-3 0 16,-3-2 10-16,-9 5-10 0,12 2 10 0,0 4-10 16,-12-6 10-16,9 5 0 0,0 5 0 0,-3 1 8 15,-6 0 7-15,6 2 1 0,-4 3 1 0,-2 0 0 16,-2-1 13-16,2 4 2 0,0 2 1 0,-6 0 0 16,6-5 9-16,-6 3 2 0,3-6 0 0,-3 0 0 15,0-2-15-15,0-1-2 0,3-2-1 0,-3-2 0 16,3-1-16-16,0 0-10 0,-3 0 12 0,3-2-12 15,-3-3-22 1,3-3-11-16,3-2-3 0,-6 0 0 0,3-3-115 0,0-3-23 0,3-5-5 0,0 1-708 16</inkml:trace>
  <inkml:trace contextRef="#ctx0" brushRef="#br0" timeOffset="63822.7584">1984 13248 1317 0,'0'0'28'0,"6"5"7"0,-6 3 1 0,3-3 2 0,0 3-30 0,-3-3-8 16,3 3 0-16,0 3 0 0,6 0 65 0,-6-1 12 16,3 1 3-16,-6-1 0 0,3 1-22 0,3-1-4 15,6 4-1-15,-9-4 0 0,0 1-4 0,3-3-1 16,3 0 0-16,-6 0 0 0,3 0-26 0,-3-3-6 16,6-2 0-16,0-3-1 0,-9 0-7 0,3-6-8 15,0 1 11-15,3-3-11 0,2 0 10 0,-5-2-10 0,-3-4 8 16,6 4-8-16,-3-1 11 0,0 1-3 15,-3 2-8-15,0-3 12 0,3 6 0 0,-3 5 0 0,0-8 0 16,0 8 0-16,-3-3 4 0,3 3 0 0,0 0 0 0,0 0 0 16,0 0 1-16,0 0 1 0,9 5 0 0,0 1 0 15,0-1-10-15,0 0-8 0,0 1 12 0,0-1-12 16,3 0 0-16,-9-2 0 0,6-1 0 0,-9-2-12 31,0 0-23-31,9 0-4 0,0-2-1 0,-9 2 0 0,8-3-48 16,-2-2-9-16,0 0-3 0</inkml:trace>
  <inkml:trace contextRef="#ctx0" brushRef="#br0" timeOffset="64051.8916">2142 12745 1335 0,'0'0'29'0,"3"11"7"0,3-1 0 0,0 6 2 15,3 0-30-15,3 2-8 0,-3-2 0 0,3 3 0 0,-3 2 50 0,0 0 9 16,0 0 1-16,2 3 1 0,-5-3-9 0,3 0-1 16,3 1-1-16,-6-1 0 0,3 3-23 0,-3-1-5 15,3-1-1-15,-3-4 0 0,-3 3-21 0,3-2 0 16,0-1 0-16,-6-2 0 0,0-3-14 0,0 3-7 16,0-5-2-16,0-1-500 15,0-2-100-15</inkml:trace>
  <inkml:trace contextRef="#ctx0" brushRef="#br0" timeOffset="64274.4209">2300 13060 1569 0,'6'10'34'0,"-6"-10"7"0,0 0 2 0,0-2 2 0,0-1-36 0,0-2-9 0,3 2 0 0,3 1 0 16,-6 2 109-16,0 0 20 0,0 0 4 0,9 2 1 16,-3-2-73-16,-6 0-14 0,0 0-3 0,15 8-1 15,-6-3-14-15,2 6-2 0,-8 0-1 0,6-1 0 16,-3 1-1-16,0-1 0 0,0-2 0 0,-6 3 0 15,3-1-1-15,0 1-1 0,0-3 0 0,0 3 0 16,-3-6-13-16,3 0-2 0,-3-5-8 0,0 0 12 16,0 0-24-16,0 0-6 0,0 0-1 0,0 0 0 15,6-3-58-15,-6-4-12 0,3 1-3 0,3-2-572 16,-6-2-116-16</inkml:trace>
  <inkml:trace contextRef="#ctx0" brushRef="#br0" timeOffset="64875.4213">2511 12912 1459 0,'0'0'41'0,"0"0"10"0,0 0-41 0,0 0-10 16,0 0 0-16,0 0 0 0,0 0 71 0,-3-3 12 15,0 0 2-15,-3 1 1 0,3-1-32 0,3 3-6 16,-6 0-2-16,1 0 0 0,2 0-13 0,-3 0-2 16,3 3-1-16,-3 2 0 0,6-5 3 0,0 8 1 15,-6 0 0-15,6 2 0 0,-3-2-6 0,3 3 0 16,3-3-1-16,3 3 0 0,-6-1-7 0,3 1-2 15,0-3 0-15,0 2 0 0,3-2-18 0,-3-3 10 16,2 3-10-16,-5-8 8 0,6 6-8 0,3 2 0 0,-3-6 0 0,-6-2 0 16,0 0 0-16,6 3 0 0,0-3 8 0,3 0-8 15,-9 0 16-15,0 0-3 0,6-5 0 0,3-3 0 16,-9-3-13-16,0 1 11 0,3-4-11 0,0 1 10 16,-3 0-10-16,0 0 10 0,0-1-10 0,0 4 10 15,3-3-2-15,0-1 0 0,-3 1 0 0,0 0 0 16,3 2 1-16,-3 3 0 0,0 0 0 0,0 3 0 15,0 5 1-15,0 0 0 0,0 0 0 0,0 0 0 16,0 0 0-16,9 5 0 0,3 1 0 0,3-1 0 16,-6 0-10-16,2 3 12 0,-5 3-12 0,6-3 12 15,0 0-12-15,-6 0 0 0,3 0 0 0,-3-1 0 16,-6-7 0-16,9 6 0 0,0-1 0 0,-3 0 0 16,-6-5 0-16,6 6 0 0,0-4 0 0,0-2 0 15,-6 0 0-15,0 0 0 0,9-5 0 0,-3 0 0 16,-3-3-11-16,0-3 11 0,0 1-8 0,2-1 8 15,-2-5-8-15,-3 3 8 0,3-3-8 0,-3 3 8 16,3-3 0-16,0 3 0 0,0-3 0 0,-3 3 0 0,0-1 0 0,3 4 0 16,-3-1 0-16,3 3 0 0,0-2 0 0,3 4 0 15,-6 1 0-15,6 2 0 0,0 1 0 0,-6 2 9 16,9 2-1-16,0-2-8 0,0 3 11 0,3 2-11 16,-6 1 10-16,3-1-10 0,3 0 0 0,-3 1 8 15,0-1-8-15,2-2 0 0,-2 2 0 0,0-3 0 16,0 1 0-16,0 0 0 0,-9-3 0 0,9 0 0 0,0-3 0 15,-3 3 0-15,-6 0-17 0,6-5 3 0,0 0 1 0,-3-1 0 32,0 1-25-32,-3 5-5 0,3-5-1 0,0-3-668 0,-6-3-133 0</inkml:trace>
  <inkml:trace contextRef="#ctx0" brushRef="#br0" timeOffset="65073.1981">2264 12454 2347 0,'0'0'52'0,"0"5"10"0,3-2 2 0,-3-3 2 0,0 3-53 0,3 2-13 0,-3 0 0 0,0-5 0 15,6 3 36-15,-6-3 5 0,0 0 1 0,0 0-762 16,0 0-153-16</inkml:trace>
  <inkml:trace contextRef="#ctx0" brushRef="#br0" timeOffset="67323.9439">3336 12086 1269 0,'0'0'36'0,"0"0"8"0,0 0-36 0,0 0-8 0,0 0 0 0,-6 3 0 16,6-3 76-16,0 0 12 0,0 0 4 0,0 0 0 15,-3 5-45-15,6 3-9 0,0 0-2 0,-3 0 0 16,3 0-4-16,0 2 0 0,0-2-1 0,0 3 0 16,0-3 4-16,3 2 1 0,0 1 0 0,-3-3 0 15,3 0-6-15,-3-3-1 0,-3 3 0 0,0-8 0 16,2 5 3-16,-2 3 0 0,0-2 0 0,0-6 0 16,0 0-1-16,0 0 0 0,0 0 0 0,0 0 0 15,0-3-4-15,0-2-1 0,0-3 0 0,-2 0 0 16,2-3-8-16,-3 1-2 0,0-4 0 0,0 1 0 15,0-3-16-15,0 3 0 0,0-5 0 0,0-1-9 16,0 3 9-16,0-2 8 0,-3-1-8 0,0 6 11 16,0 0-11-16,0 0 0 0,0-1 0 0,3 4 0 15,-3-1 0-15,3 3 0 0,0 3 10 0,0 0-10 16,3 2 14-16,-3 0-4 0,3 3-1 0,0 0 0 16,0 0-9-16,0 0 12 0,0 0-12 0,12 6 12 0,3-4-12 15,-3 1 0-15,-12-3 0 0,12 3 0 0,-12-3 0 16,12 0 0-16,0 0 0 0,-1-3 0 15,-2-2-17-15,0-1 4 0,0 1 1 0,0 0 0 16,-3-3 12-16,0 0-12 0,0-5 12 0,-3 2-12 0,0-2 12 16,0-3 0-16,0-3 0 0,0 1 0 0,-3 2 0 15,0 0-11-15,0 0 2 0,0 3 0 0,-3 0 9 0,0 0 0 16,0 2 0-16,-3 0 0 0,0 1 0 0,0 5-8 16,-3-3 8-16,3 8-8 0,0-3 8 0,0 6 0 15,-3-3 0-15,3 5 0 0,-2-2 0 0,2 7 8 0,3 1-8 16,3 5 0-16,-3-1 0 0,3 4 0 15,0-1-12-15,6 4 4 0,0-4 8 0,-4 3 0 16,4-2 0-16,3 2-8 0,-3-5 8 0,3 2 0 0,0-2 0 16,3-2 0-16,-3-4 0 0,3-2 0 15,-3 0 0-15,3-3 0 0,-3-2 0 0,0 0 8 0,3-3-8 16,-1-3 11-16,1-2-11 0,-3-1 12 0,0-2-12 0,3 0 12 16,0 1-12-16,-3-4-9 0,0-2 9 0,-3-1-712 15,9 1-134 1</inkml:trace>
  <inkml:trace contextRef="#ctx0" brushRef="#br0" timeOffset="67979.8255">3883 11533 1256 0,'0'0'28'0,"0"0"5"0,0 0 2 0,0 0 0 0,0 0-35 0,0 0 0 0,0 0 0 0,0 0 0 15,0 0 50-15,0 0 3 0,0 0 1 0,-2-2 0 16,-1-4 10-16,0 1 3 0,0 2 0 0,0-2 0 16,0 0 1-16,0-1 1 0,0 1 0 0,-3 0 0 15,3 0-13-15,0-1-4 0,0 4 0 0,-3-4 0 16,0 4-16-16,3-1-3 0,-3 3-1 0,3 0 0 16,-3 3-7-16,0-3-1 0,0 2-1 0,3-2 0 0,-3 3 1 0,0 2 0 15,-3-2 0-15,3 2 0 0,0 3-10 0,0 0-2 16,0 0 0-16,4 0 0 0,-4 3-12 0,6-4 0 15,-3 7 8-15,3-4-8 0,3 4 0 0,0-1 0 16,-3 3 0-16,3 0 0 0,-1-1 0 0,4 1 0 16,0 3 8-16,0-1-8 0,0-4 0 0,0 1 0 15,0 1 0-15,3 0 0 0,-6 0 0 0,6-3 0 16,-3-2 8-16,0-1-8 0,0-2 11 0,-3 0-11 16,3 0 12-16,-6-8-12 0,0 0 0 0,9 3 0 15,-9-3 0-15,0 0 0 0,12 0 0 0,0 0 0 0,-3-5 0 0,-1-1-12 31,1 1-25-31,-3-6-5 0,3 1-1 0,0-1 0 16,-6 1-157-16,6-4-31 0,-3 4-6 0,3-3-2 0</inkml:trace>
  <inkml:trace contextRef="#ctx0" brushRef="#br0" timeOffset="68643.0417">3982 11409 1332 0,'0'0'29'15,"0"0"7"-15,0 0 0 0,0 0 1 0,0 0-29 0,-9 2-8 0,0 1 0 0,9-3 0 16,0 0 64-16,0 0 12 0,-9 0 3 0,3 3 0 16,-3 2-35-16,3-2-6 0,3-1-2 0,-3 1 0 15,0 2-4-15,3 1-2 0,3-6 0 0,-3 8 0 16,0-1-11-16,0 4-3 0,3-3 0 0,0 0 0 16,0 3-1-16,3-4-1 0,-3 4 0 0,6 2 0 15,3-2-5-15,0 2-1 0,-3-2 0 0,-3-1 0 0,3 1-8 0,3-1 0 16,3-2 0-16,-3 0 0 15,0 0 0-15,3-5 0 0,-3 2 0 0,2-5 0 0,-2 0 0 0,0 0 0 16,0 0 12-16,0-2-4 0,-3-1 12 0,0-2 3 16,-3 2 0-16,3-5 0 0,-6 0 9 0,0 0 1 15,0 0 1-15,0-2 0 0,-3-1-8 0,0 3-2 16,0-5 0-16,0 2 0 0,-3-2-6 0,0 2-2 16,3 1 0-16,-3-1 0 0,0-2-4 0,0 2-2 0,0 1 0 15,3-1 0-15,0 1-10 0,-3-1 8 0,3-2-8 0,3 5 8 16,-2-3-8-16,2 1 0 0,2-1 0 0,-2 3 0 15,3 0 0-15,3 3 0 0,-3 0 0 0,0 5 0 16,-3-3 0-16,0 3 8 0,0 0 0 0,0 0 0 16,0 0 2-16,18 5 0 0,-6 1 0 0,0 2 0 15,0 0-2-15,-3 0-8 0,0-1 12 0,0 1-4 16,-3 3-8-16,3-3 0 0,0 0 0 0,-4 0 8 16,1 0-8-16,0 0 0 0,0 0 9 0,-3-3-9 15,-3-5 8-15,6 5-8 0,-6-5 10 0,0 0-10 16,0 0 0-16,0 0 0 0,0 0 0 0,0 0 0 15,0 0 0-15,0 0 0 0,0 0 0 0,3-5 0 16,0-3 0-16,-3-3 0 0,0 1 0 0,0-3 0 16,0 2 0-16,-3-5-10 0,3 0 10 0,0-2-8 15,0-3 8-15,0 2 0 0,0-2 0 0,-3 2 0 16,6 1 0-16,-3 5 0 0,3-1 0 0,0 4 0 16,-3 2 0-16,6 3 0 0,-3-1 0 0,-3 6 0 0,0 0 8 15,0 0-8-15,0 0 10 0,6 3-10 0,0 2 12 0,0 0-3 16,3 6-1-16,-3-3 0 0,3 3-8 0,-6 2 10 15,3 0-10-15,0 0 10 0,0 0-10 0,0 1 0 16,0-4 0-16,-3 1 0 0,2-1-16 0,1 1 0 16,0-3 1-16,0-3 0 15,-6-5-46-15,6 3-10 0,-6-3-1 0,9 0-629 16,0-3-126-16</inkml:trace>
  <inkml:trace contextRef="#ctx0" brushRef="#br0" timeOffset="68942.6157">4363 11009 1576 0,'0'0'35'0,"-6"0"7"0,6 0 2 0,-9 0 0 0,0 0-36 0,0 0-8 0,-3 0 0 0,6 0 0 15,0 3 60-15,-3 2 11 0,0-5 1 0,3 6 1 16,0-4-23-16,6-2-5 0,-3 8-1 0,0-3 0 16,0 3-29-16,3-2-7 0,0 2 0 0,0-8-8 15,6 5 0-15,-3 0 0 0,6 0-10 0,0 3 10 16,-3-2-12-16,6-1 12 0,-3 0-12 0,0 3 12 15,3 0 0-15,0-3 0 0,0 1 0 0,0-1 0 16,-3 0 0-16,-1 1 20 0,-2 2-3 0,0-1 0 16,-3 1 31-16,3 0 7 0,-6-2 1 0,0 4 0 15,3-2 0-15,-3 3 1 0,0-1 0 0,-3-2 0 16,0 3-23-16,0-1-5 0,0-2-1 0,0 0 0 16,-3 0-20-16,3 0-8 0,0-3 0 0,1 1 9 15,-1 2-35-15,3-8-7 0,0 0-2 0,0 0-701 16,-6-3-141-16</inkml:trace>
  <inkml:trace contextRef="#ctx0" brushRef="#br0" timeOffset="69392.7241">4512 10544 1404 0,'0'0'31'0,"0"0"6"0,0 0 2 0,0 0 0 0,0 0-31 0,0 0-8 0,0 0 0 0,3 5 0 16,-3 0 79-16,2 1 14 0,1 1 3 0,0 1 1 15,0 3-21-15,3 0-4 0,0 2 0 0,3 8-1 16,0 0-18-16,0 3-3 0,0 5-1 0,0 3 0 16,0 0-3-16,3 2-1 0,-6-2 0 0,6-3 0 15,-6 0-9-15,3 3-3 0,-3-6 0 0,-1 1 0 0,1-1-18 16,0-5-4-16,-3 0-1 0,3-5 0 0,-3 0-10 0,0-3 0 15,0-2 0-15,0 0 0 0,0-6 0 0,-3 0-12 16,0-5 4-16,0 0 8 16,0 0-50-16,0 0-2 0,0 0-1 0,0 0 0 15,0 0-108-15,3-3-22 0,-6-2-4 0,0-3-639 16</inkml:trace>
  <inkml:trace contextRef="#ctx0" brushRef="#br0" timeOffset="70054.9795">4485 10959 1321 0,'0'-11'37'0,"0"11"9"0,0 0-37 0,0 0-9 0,3-7 0 0,3-1 0 16,0-3 69-16,-3 0 12 0,0 1 3 0,6-1 0 16,-1 1-17-16,1-1-3 0,0 3-1 0,-3 0 0 15,3 3-15-15,3-3-4 0,-3 5 0 0,6 1 0 16,-3 4-20-16,0 1-4 0,0-3 0 0,3 5-1 16,-7-2-2-16,4 5 0 0,-3 0 0 0,3 2 0 15,-3 1 2-15,3 0 0 0,-3-1 0 0,0-2 0 16,-3 3-3-16,0-1 0 0,0-2 0 0,-3 0 0 15,3-3 6-15,-6 3 1 0,0-8 0 0,3 6 0 16,0-1 0-16,-3-5 0 0,0 0 0 0,0 0 0 16,0 0-7-16,0 0 0 0,0 0-1 0,0 0 0 15,0 0-2-15,0-8 0 0,0-3 0 0,0 1 0 16,0-3-5-16,0 2 0 0,-3-2-8 0,0 0 12 16,0-3-12-16,3 0 0 0,-3 0 0 0,3 0 0 15,0 0 0-15,-3 0 0 0,3-2 0 0,0 5 0 16,0-3 0-16,3 2 0 0,-3 1 0 0,3 0 0 0,0 2-10 15,0 1 10-15,0 2-8 0,3 0 8 0,-3 0-9 0,3 0 9 16,-4 5-10-16,1-2 10 0,3 2-8 0,-6 3 8 16,0 0 0-16,9 0-9 0,-3 0 9 0,3 3 0 15,-3-3 0-15,0 5-8 0,3-2 8 0,-3 2 0 16,0 3 0-16,0 0 0 0,0 0 0 0,0 0 0 16,3 0 0-16,-3 3 0 0,-3-1 8 0,0 1-8 15,3-1 8-15,-3 1-8 0,3 0 0 0,-1-1 0 16,-2-2 0-16,0 0 8 0,6 0-8 0,-6 0 0 0,-3-8 0 15,0 0 0-15,0 0 0 0,6 3 0 0,-6-3 0 0,0 0-8 16,0 0-2-16,0 0 0 0,6-6 0 0,3-2 0 16,-6 3 10-16,0-3-8 0,0-3 8 15,0 1-8-15,0-1 8 0,-3-2 0 0,0 0-9 16,3 0 9-16,0-3 0 0,-3 3 0 0,-3 2-9 0,3-2 9 16,0 2 0-16,-3-2-8 0,3 2 8 0,-6 1 0 15,6 4-14-15,-3-1 4 0,3 7 1 0,0-6 0 16,0 4 9-16,0 2 0 0,0 0 0 0,0 0 0 15,0 0 0-15,6 8 0 0,0-1 0 0,0-1 0 16,0 2 0-16,3 2 0 0,-6-2 8 0,6 3-8 16,0-1 0-16,-3-2 0 0,0-2 0 0,3-1-8 15,-1 0 8-15,-2 0-10 0,0-2 10 0,-6-3-10 16,9 0-32-16,0 0-6 16,-3 0-2-16,-6 0 0 0,6-5-50 0,3-3-11 0,-3 0-1 0,0 0-732 15</inkml:trace>
  <inkml:trace contextRef="#ctx0" brushRef="#br0" timeOffset="70294.6993">5101 10356 1584 0,'-3'8'35'0,"0"-3"7"0,-3-2 2 0,3 2 0 0,0-2-36 0,0 2-8 16,0 0 0-16,0 0 0 0,0 3 98 0,0 3 18 15,0-3 3-15,3 3 1 0,0-1-47 0,0 1-9 16,0 2-1-16,0 0-1 0,0 3-27 0,0-3-6 15,6 0-1-15,-3-2 0 0,0 2-6 0,3-5-2 0,0 3 0 16,0-3 0-16,0 0-12 0,0-3-8 0,0 0 10 0,0 1-10 16,3-4 0-16,-3 1 0 0,-6-3 0 0,6 0 0 15,6 0-20-15,-4 0 0 0,1-3 0 0,-3-2 0 32,0-3-48-32,3-3-9 0,-3 3-3 0,0-5-567 0,0-3-113 0</inkml:trace>
  <inkml:trace contextRef="#ctx0" brushRef="#br0" timeOffset="70700.1161">5175 9869 1713 0,'0'0'37'0,"0"0"8"0,-3 5 2 0,3-5 2 16,0 0-39-16,0 8-10 0,-3 3 0 0,3 2 0 15,3 6 57-15,-3-4 10 0,3 1 1 0,0 3 1 16,0 5-29-16,3-1-5 0,-3 1-2 0,3 0 0 15,-3 0 3-15,3 0 1 0,0-1 0 0,3-1 0 0,0-1-5 0,0 0 0 16,0 0-1-16,0-2 0 0,0-1-19 0,3-2-4 16,-4-3-8-16,4 1 12 0,0-1-12 0,-3-5 0 15,0 2 0-15,0-4 0 0,3-4-10 0,0 4 10 16,-3-6-8-16,0-3 8 0,0 0 0 0,0 1 0 16,0-6 0-16,-4 0 0 0,-2 0 0 0,3-5 0 15,-3 2 0-15,0-5 0 0,-3 3 0 0,0 0 0 16,3-1 0-16,-3 4 0 0,-3-3 0 0,0 2 0 15,-3 3-11-15,0 0 11 0,6 0 0 0,-8 3-9 0,2-3 9 16,0 3 0-16,6 5 0 0,-9 0 0 16,3 0 12-16,0 0-4 0,0 2 1 0,6-2 1 15,-3 11 0-15,-3-1 0 0,0 1-10 0,6 2 0 0,3 1 0 16,0-1 8-16,-3 0-8 0,6 0 0 0,-3-2 0 0,6-1 0 16,3 4-19-16,-3-6 4 0,0-3 1 0,5 3 0 31,-2-6-101-31,3 1-20 0,-3-6-4 0,3 1-462 0,-3-6-93 0</inkml:trace>
  <inkml:trace contextRef="#ctx0" brushRef="#br0" timeOffset="71014.0577">5577 9930 1238 0,'0'0'27'0,"0"0"5"0,0 0 2 15,-3 8 2-15,-3 0-36 0,3 0 0 0,3 5 0 0,-3-3 0 16,3 4 68-16,0-4 8 0,0 6 0 0,0-3 1 15,3 1-16-15,0-1-3 0,0 0-1 0,3 0 0 0,0 1-22 0,0-4-5 16,0-2-1-16,0 0 0 0,0 3-13 0,3-4-4 16,-3-4 0-16,0 0 0 15,0-1 8-15,3-2 2 0,-6-2 0 0,-3 2 0 0,0 0 14 0,6-6 4 16,-3-4 0-16,0 2 0 0,-3-5 4 0,0 0 2 16,0-1 0-16,0-2 0 0,-3-2 1 0,0-1 0 15,0-7 0-15,0-1 0 0,0 1 2 0,-3 0 1 16,0-1 0-16,0 1 0 0,0-3-14 0,0-1-2 15,-3 1-1-15,0 3 0 0,0-1-19 0,3 1-4 0,-3-1-1 0,3 4 0 16,-3 7-22-16,0-3-5 0,3-2-1 16,-2 3 0-1,2 2-58-15,-3 0-12 0,3-3-3 0,0 9-1011 0</inkml:trace>
  <inkml:trace contextRef="#ctx0" brushRef="#br0" timeOffset="71210.6944">5163 10067 1638 0,'0'0'36'0,"0"0"7"0,0 0 1 0,0 0 3 0,9-2-38 0,0-6-9 0,3-3 0 0,0-2 0 15,3-3 74-15,3 0 13 0,3-2 2 0,-3-3 1 16,2-1-21-16,-5 1-4 0,3 0-1 0,-3 0-684 15,6 2-136-15</inkml:trace>
  <inkml:trace contextRef="#ctx0" brushRef="#br0" timeOffset="72081.4394">1205 14896 1848 0,'-3'-11'52'0,"3"11"12"0,-3-7-52 0,3-1-12 0,-3-3 0 0,3 0 0 15,0 1 51-15,-3-1 7 0,3 3 2 0,-3 0 0 16,3-2-20-16,-6-1-3 0,3 1-1 0,3-1 0 16,-6-2-5-16,0 0-2 0,0-1 0 0,3 4 0 15,-9-3-5-15,6 2 0 0,-3 0-1 0,0 3 0 16,3-2-5-16,-3 5-1 0,-3 2 0 0,6 0 0 16,-2 1 2-16,-1 2 0 0,3 0 0 0,-3 2 0 15,3 1-7-15,0 2-2 0,3 3 0 0,0 3 0 16,0-1-19-16,3 6-4 0,3 0-1 0,0 3 0 15,0 4 5-15,3 1 1 0,0 3 0 0,3 2 0 16,3-3 8-16,-4 3 0 0,-2 0-9 0,3 1 9 16,6-1 0-16,-9-3 0 0,9 3-9 0,-6 0 9 0,3-2 0 15,0 2 0-15,0 0 0 0,-3-3 0 16,0-2 0-16,0 0 0 0,2-3 0 0,1 0 0 0,0-2 8 0,-6-1-8 16,3-2 0-16,0-2 0 0,-3-1 0 0,0-5 0 15,-3 0-11-15,3-3 11 16,-6 0-60-16,0-5-5 0,0 0-1 0,-6 3-598 15,3-3-120-15</inkml:trace>
  <inkml:trace contextRef="#ctx0" brushRef="#br0" timeOffset="73194.3289">1020 15155 1782 0,'0'16'39'0,"-3"-10"8"0,3-4 1 0,0-2 3 0,0-2-41 0,3-4-10 0,0 1 0 0,3 0 0 16,-3-3 54-16,3 0 9 0,0 0 1 0,0-3 1 15,3 3-11-15,0-2-2 0,-3-1-1 0,3 1 0 16,2 2-19-16,-2 2-4 0,0-2-1 0,9 3 0 16,-6 2-8-16,6 1-2 0,-9 2 0 0,6 0 0 15,-3 0-4-15,6 5-1 0,-1-2 0 0,1 2 0 16,3 0-2-16,-9 3-1 0,3 3 0 0,3-3 0 16,0 2-9-16,-4 1 0 0,1 2-12 0,-6-2 12 15,3 2-8-15,-3-2 8 0,0 2 0 0,3-3 0 16,-6 1 0-16,0 0 0 0,-3-1 0 0,3-2 0 15,-3-3 0-15,3 1 8 0,-6-6-8 0,0 0 0 16,0 0 0-16,0 0 0 0,0 0 8 0,0 0-8 16,0 0 10-16,0 0 0 0,0-6 0 0,0-4 0 15,0 2 2-15,-6-5 1 0,6 2 0 0,-3-2 0 16,3 0-13-16,0-1 11 0,-6-2-11 0,6 3 10 0,-3-3-10 0,3 0 0 16,0 3 0-16,-3-3 0 0,0 1-9 0,6 1 9 15,-3 1 0-15,0 0 0 0,3-3 0 0,0 3 0 16,3-6 0-16,-6 6 0 0,3 2 0 0,3 3-8 15,-6-2 8-15,6 2 0 0,-3 0 0 0,-3 0-8 16,3 3 8-16,-3 5 0 0,0 0-8 0,0 0 8 16,0 0 0-16,0 0 0 0,0 0-9 0,0 0 9 15,0 0 0-15,3 5-9 0,3-2 9 0,-6-3 0 0,0 8 0 16,3 0 0-16,-3 0 0 0,0-1-10 0,0 7 10 0,2-4-10 16,1-2 10-16,-3 3-10 0,6-1 10 0,0 4-10 15,-3-4 10-15,3 3-10 0,6-5 10 0,-9 6-10 16,6-6 10-16,-3 2 0 0,0-2-9 0,3 0 9 15,0-3-13-15,0 1 1 0,3-1 1 0,-6-3 0 16,6 1 11-16,-3 0-13 0,-4-3 5 0,1-3 8 16,3 0 0-16,-9 1 0 0,6-3 0 0,-3 2 0 15,-3-2 11-15,0-3 3 0,3 0 1 0,0 0 0 16,-6 0 1-16,3 0 1 0,-3 0 0 0,-3-3 0 16,3 1-3-16,3-3-1 0,-9 2 0 0,3-2 0 15,1 2-2-15,-4-2-1 0,3 2 0 0,0-2 0 16,0 0-10-16,3 0 0 0,-6-1 9 0,3 1-9 15,0 0 0-15,6 0 8 0,-6 0-8 0,3 2 0 16,3 0 0-16,0 3 0 0,0-2 0 0,0 2 0 16,3 0 0-16,3 3 0 0,-6 5 0 0,0 0 0 15,12-6 0-15,-3 6 16 0,0 0-4 0,3 3-1 16,-3 2-3-16,2-2 0 0,1 2 0 0,0 1 0 0,3-1-8 0,-9 3 0 16,3 0 9-16,3 0-9 0,-3 0 0 0,6 2 9 15,-12 1-9-15,6-1 0 0,0-2 10 0,-6 3-10 16,2-3 8-16,-2 0-8 0,6-3 8 0,-9 0-8 15,0-5 0-15,0 8 8 0,0-5-8 0,0-3 0 16,0 0 0-16,0 0 8 0,0 0-8 0,0-5 0 16,0-3 0-16,0-3 0 0,0-2-9 0,0 0 9 15,0-3 0-15,0 0 0 0,0 0 0 0,-6 0 0 16,3 0 0-16,0 0 0 0,3 1 0 0,0 1 0 0,-2 4 0 0,-1-1 0 16,6 1 0-16,-3 2 0 0,0 2 0 0,0 4 0 15,2-1-9-15,1 0 9 0,-3 3 0 0,9 0-9 16,0 0 9-16,-9 0-8 0,6 6 8 0,3-4-8 15,-3 4 8-15,0 2 0 0,3-3-9 0,0 3 9 16,-3 0 0-16,6 0 0 0,-12 0 0 0,9-3 0 16,-6 3 0-16,0-3 0 0,0 0 0 0,-3-5 0 15,0 0 8-15,6 6-8 0,-6-6 0 0,0 0 8 16,0 0-8-16,0 0 0 0,6-3 0 0,-6 3 0 16,3-8 0-16,0 0 0 0,-3-2 0 0,3-1 0 15,-3-2 0-15,0-3 0 0,0 3 0 0,0-6 0 16,0 3 0-16,0-2 0 0,0-1 0 0,0 3 0 15,0-2 0-15,2 2 0 0,-2 0 0 0,0 3 0 16,0 5 0-16,3 0 0 0,-3 3 0 0,0 5 0 16,0 0 0-16,0 0 0 0,0 0 0 0,15 2 0 15,-9 4 0-15,3 2 10 0,3 0-10 0,-3 2 10 16,6 3-10-16,-9 1 0 0,3-1 0 0,3 0 8 0,-3-2-8 0,0-1 0 16,3-2 0-16,2 0 0 15,-8 0-35-15,9-3 1 0,-6-2 0 0,0 0-737 16,3-1-147-16</inkml:trace>
  <inkml:trace contextRef="#ctx0" brushRef="#br0" timeOffset="73715.0931">2624 13491 1839 0,'-3'11'40'0,"6"-1"9"0,-3 1 2 0,3 5 1 0,-3 2-42 0,6 3-10 15,0 3 0-15,3 3 0 0,-6 2 67 0,6-3 11 16,0 3 2-16,0 0 1 0,3 1-21 0,-3 1-5 16,0 1-1-16,3 2 0 0,-6 1-24 0,6-1-5 15,-7-2-1-15,4-3 0 0,-3-2-5 0,0-4-2 16,0-1 0-16,0-7 0 0,3 1-17 0,-6-8 0 16,3 3 0-16,-3-3 0 0,3-3-15 0,-3 0-6 0,-3-5-2 0,0 0 0 31,0 0-49-31,0 0-11 0,0 0-1 0,3-8-1 15,0-2-137-15,-6-1-27 0,0 1-6 0</inkml:trace>
  <inkml:trace contextRef="#ctx0" brushRef="#br0" timeOffset="74371.6324">2547 13854 1418 0,'-9'23'31'0,"9"-23"6"0,0 0 2 0,0 0 1 0,3 11-32 0,3-3-8 0,0 3 0 0,-6-11 0 16,15 10 49-16,0-2 8 0,0-3 2 0,-1-2 0 15,1 0-19-15,6-6-3 0,-9 0-1 0,6-2 0 16,-3-3-6-16,0-2-2 0,-3-1 0 0,3-2 0 15,-4-3-3-15,-2-3-1 0,0 1 0 0,-3-1 0 16,0-5 6-16,-3 1 1 0,-3-1 0 0,3 0 0 16,0-2 5-16,-3 2 0 0,0-3 1 0,-3 3 0 15,0 3-6-15,3 0-2 0,-3 3 0 0,-3-1 0 16,0 6-11-16,6 2-2 0,-6 1-1 0,6 2 0 16,0 0-1-16,0 3 0 0,0 5 0 0,0 0 0 0,3 2-2 15,-3-2 0-15,3 5 0 0,3 6 0 0,0 5-12 0,3 2 0 16,-3 4 0-16,0-1 0 0,3 3 0 0,0 2 0 15,-3 1 0-15,0-4 0 0,0 4 0 0,0-3 0 16,3-1 0-16,-3 4 0 0,0-6 9 0,0 3-1 16,-1-3 0-16,-2-2 0 0,3-1 12 0,0-2 1 15,-3-3 1-15,3-2 0 0,-3-6-10 0,-3-5-3 16,0 0 0-16,6 5 0 0,-3-5-9 0,-3 0 0 16,6-5 9-16,-3-6-9 0,3 4 0 0,-6-7 9 0,0-2-9 0,0 1 0 15,0-4 0-15,0 3 0 0,0-2 0 16,0 4 0-16,0-1 0 0,0 1 0 0,0 1 8 0,0 2-8 15,0 6 0-15,0-3 10 16,0 8-10-16,0-2 8 0,0-1-8 0,0 3 0 0,0 0 9 0,9 0-9 16,-3 0 0-16,3 5 0 0,-3-2 0 0,3 0 8 15,6-1-8-15,-3 3 0 0,-4-2 0 0,-8-3 0 16,12 3-8-16,3-3-4 0,0-3 0 0,-3 0 0 16,0 1-1-16,0-1-1 0,3-5 0 0,-6 0 0 15,0-2-1-15,0-1 0 0,-6-2 0 0,5 0 0 16,-2-3-1-16,0-3-1 0,-3 1 0 0,-3-1 0 15,6 3-5-15,-6 3-1 0,0-3 0 0,-6 6 0 16,3-4-5-16,0 4-2 0,-6 2 0 0,-2 0 0 16,-4 0 17-16,3 5 3 0,3 3 1 0,3 0 0 15,-9 0 9-15,6 6 0 0,3 2 0 0,0 2 8 16,-3 1 8-16,3 2 1 0,6 0 1 0,0 3 0 16,-6 3 10-16,12-1 1 0,-6 3 1 0,6-2 0 0,6-3-4 15,0 2-1-15,-3-2 0 0,3-3 0 0,0 1-5 0,3-4-2 16,3-2 0-16,-7 0 0 15,7-5-18-15,-3-1 0 0,6-4 0 0,-3 2 0 16,0-8 0-16,-3 2 0 0,-1-4-8 0,-2 2 8 16,3-3-92-16,-6 3-13 0,3-5-3 0</inkml:trace>
  <inkml:trace contextRef="#ctx0" brushRef="#br0" timeOffset="74962.4925">3892 12732 1868 0,'0'0'41'0,"-6"5"9"0,-2 0 2 0,-1 1 0 0,0-1-42 0,0 3-10 15,-3 0 0-15,3 0 0 0,-3 2 0 0,0 1 8 16,3-3-8-16,3 2 8 0,-3-2-8 0,6 3 0 16,0 0 0-16,0-1 8 0,6-2-8 0,0 3 0 15,3-1 0-15,3 1 8 0,0-3-8 0,0 0-11 0,0 0 3 16,6 0 0-16,0 2 8 0,0 1 0 15,0-3 0-15,-1 0 0 0,1 0 16 0,6 5-2 16,-6-3 0-16,0 1 0 0,-6 0 22 0,0-1 4 0,0-2 0 0,-3 3 1 16,-3-3 31-16,0 2 5 0,-3 3 2 0,0 1 0 15,-6 1-17-15,3-1-3 0,-3-4-1 0,0 1 0 16,-3-1-23-16,0 1-5 0,3-3-1 0,0 3 0 16,0-4-18-16,-3-1-11 0,3-1 12 0,0 0-12 15,-3-2 0-15,6-3-17 0,-3-3 1 0,3-2 1 16,0-6-109-16,0 4-23 0,3 4-4 15,0-8-539-15,-3-10-108 0</inkml:trace>
  <inkml:trace contextRef="#ctx0" brushRef="#br0" timeOffset="75362.9865">4053 12705 1594 0,'-3'-10'45'0,"3"10"10"0,0 0-44 16,0 0-11-16,-6-3 0 0,3-2 0 15,0-3 76-15,0 3 12 0,3 5 4 0,-9 0 0 16,3-3-45-16,6 3-9 0,0 0-2 0,-9-3 0 0,1 1 6 0,2 2 1 16,0 5 0-16,6-5 0 0,0 0-3 0,-6 10 0 15,0 4 0-15,3 2 0 0,6-1-12 0,-6 1-4 16,3 3 0-16,3-1 0 0,3 1-15 0,-3-3-9 16,0 0 10-16,0-3-10 0,6 0 12 0,-1 0-3 15,1-5-1-15,-6 0 0 0,6 0-8 0,0-3 8 0,0 1-8 16,-3-4 8-16,0-2 0 0,3 0 0 0,0-2 0 15,0-1 0-15,-3-2 0 0,3 0 0 0,-6-1 0 0,6 1 0 16,-3-6 0-16,-3 1-8 0,0-3 12 0,3 2-4 16,-6 0-8-16,2 3 10 0,1 3-10 0,-3 5 10 15,0-5-10-15,3 2 8 0,-3 3-8 0,3 0 8 16,-3 3 4-16,0-3 1 0,0 0 0 0,0 0 0 16,6 5-1-16,0 0-1 0,0 6 0 0,0-6 0 15,0-2-3-15,0 2 0 0,0 1 0 0,0-1 0 16,-3-5-16-16,-3 0-4 0,0 0-1 0,9 2 0 31,-3-2-36-31,0-2-7 0,0-1-2 0,0-2 0 0,0-3-165 0,-3 0-33 0,3-3-6 0</inkml:trace>
  <inkml:trace contextRef="#ctx0" brushRef="#br0" timeOffset="76149.6967">4247 12457 1677 0,'0'15'36'0,"0"-4"8"0,3-3 2 0,0 3 2 0,3 2-38 0,-3 0-10 16,-1 3 0-16,1-3 0 0,0-2 73 0,0-1 13 16,3 4 2-16,0-4 1 0,-3 1-25 0,0-3-4 15,0 0-2-15,-3-8 0 0,0 0-13 0,0 0-2 16,0 0-1-16,0 5 0 0,0-5-6 0,0 0 0 16,0 0-1-16,0 0 0 0,0 0-14 0,0 0-2 15,3-5-1-15,-3-3 0 0,0 0-18 0,0-3 8 16,0-2-8-16,3 0 0 0,-6-1 0 0,3 4 0 15,0-3 0-15,3 2 0 0,-3-2 0 0,0 2 0 16,3 1 0-16,-3 4 0 0,3-2 0 0,-3 8 0 0,0 0 0 0,0 0 0 16,0 0 15-16,0 0-4 0,6 3-1 0,0 0 0 15,0 2 2-15,0 0 1 0,3 1 0 0,-3-1 0 16,-3 3-13-16,0-6 0 0,6 4 0 0,-3-4 0 16,-3 4 0-16,-3-6 0 0,0 0 0 0,0 0 0 15,0 0 0-15,0 0 0 0,6 2 0 0,0-2 0 16,3-2 0-16,-7-1 0 0,1-2 0 0,0-1 0 15,0-1 0-15,-3-4 0 0,0 0 0 0,3 1 0 16,-3-3 0-16,3 2 0 0,-3 0-8 0,3 1 8 16,-3-3 0-16,3 2 0 0,0 0 0 0,0 3 0 15,0-2-10-15,0 5 10 0,-6-6-8 0,6 6 8 16,0-1-13-16,0 1 2 0,-3 5 1 0,9-3 0 16,-3 1-10-16,-6 2-3 0,9 2 0 0,3 4 0 15,0 2-4-15,-3 0-1 0,0 2 0 0,-3 3 0 16,0 1 0-16,2 2 0 0,1-3 0 0,-3 5 0 15,0 1 5-15,0-3 1 0,0 2 0 0,-3 1 0 16,3 2 22-16,-3-3 0 0,0 1 0 0,0-1 0 0,0-2 0 0,0-2 0 16,-3-1 10-16,3 0-10 0,0-2 16 0,0-3-3 15,-6-3-1-15,3-5 0 0,0 0-4 0,0 0-8 16,0 0 11-16,0 0-11 0,0-5 16 0,-3-6-3 16,3 0-1-16,-3-2 0 0,-3-3-12 0,3 0 11 15,-3-5-11-15,3 3 10 0,-3-3-10 0,3-3 0 16,0 3 0-16,0-3 8 0,0 0-8 0,0-3 0 15,-3 1 0-15,6 0 0 0,0-4 10 0,-3 4-10 0,3 0 12 0,0 2-12 16,0 5 11-16,6 1-11 0,-3 2 10 0,0 3-10 16,0-1 14-16,6 4-3 0,0 2-1 0,0 3 0 15,-3-1 1-15,3 6 0 0,0 3 0 0,-3 2 0 16,3 3 0-16,-3 0 0 0,3 3 0 0,-6 2 0 16,3 3-11-16,-3 0 0 0,0 2 0 0,0 1 8 15,-3-1 0-15,0 1 0 0,0-3 0 0,-3-1 0 16,3 1 3-16,-3 0 0 0,3-3 0 0,-3 1 0 15,-3-4 1-15,6-2 1 0,0-8 0 0,0 0 0 16,0 0-13-16,0 0 0 0,0 0 0 0,0 0 0 16,-3-8-35-16,0-2 0 0,0-4 0 0,0-4 0 15,3-3-32-15,-3-3-6 0,-3 0-2 0,3-2-623 16,0-3-125-16</inkml:trace>
  <inkml:trace contextRef="#ctx0" brushRef="#br0" timeOffset="76570.4614">4509 11819 1670 0,'6'-24'36'0,"-6"11"8"0,0-3 2 0,2 3 2 0,1 0-39 0,0 2-9 15,-3 3 0-15,3 0 0 0,0 3 85 16,-3 5 15-16,0 0 4 0,0 0 0 0,0 0-27 0,9 2-5 16,0 1 0-16,-9-3-1 0,6 8-17 0,3 5-3 15,0 1-1-15,-3 1 0 0,0 1-19 0,3 5-4 16,0 1-1-16,0 4 0 0,0 1-6 0,-3-1-2 16,3 3 0-16,0 0 0 0,2 0 4 15,-2-2 1-15,0-1 0 0,3-2 0 0,-3 0-5 0,6-3-1 16,-3-2 0-16,0-4 0 0,3-1-17 0,-3-4 0 15,0 1 0-15,2-6 0 0,-2 0 0 0,0-5 0 16,0 3-8-16,0-6 8 0,0-2 0 0,-3 0-9 0,0-6 9 16,-3-2 0-16,0 0 0 0,-3-3 0 0,-3 0 0 0,6-3 0 15,-3 1 0-15,0-1 0 0,-3-2 0 0,-3 3 0 16,3-3 0-16,0 2 0 0,-3-2 0 0,-3 2 0 16,3 1-8-16,-6-1 8 0,0 3-8 0,0 3 8 15,0 3 0-15,0-1 0 0,3 6 0 0,-3-1 0 16,3 6 0-16,6 0 0 0,-6 0 12 0,6 0-4 15,-3 14-8-15,3-4 12 0,-6 6-4 0,6 0 0 16,6 3-8-16,-3-1 8 0,0 1-8 0,3-1 8 16,3 1-8-16,-3-1 0 0,3 1-11 0,0-1 11 15,0-2 0-15,0-3 0 0,-3 1 0 0,0-4 0 16,3-2-11-16,3 0 11 0,-4-5-12 0,4-3 12 16,3 0-39-1,0-3-1-15,-3 0 0 0,3-5 0 0,-3-2-42 0,0-1-9 0,0 1-1 0,0-4-630 16,-4 1-126-16</inkml:trace>
  <inkml:trace contextRef="#ctx0" brushRef="#br0" timeOffset="76863.3872">5059 11703 1404 0,'-6'-27'31'0,"0"19"6"0,3-2 2 0,-3-1 0 0,-3 0-31 0,4 3-8 16,-7 1 0-16,3 1 0 0,0-2 119 0,-3 6 22 16,0-4 5-16,3 4 1 0,0 2-42 0,3 2-8 15,-3 4-1-15,0-4-1 0,0 6-42 0,0-2-8 16,6 1-1-16,0-1-1 0,0 2-27 0,0 0-4 15,3-8-2-15,6 8 0 0,0 2-10 0,0 1-16 16,-6-11 4-16,9 10 1 0,3-4-4 0,3 2-1 0,-3 2 0 0,0-2 0 16,0-3 7-16,3 1 1 0,-3 2 0 0,-1 0 0 15,1 2 8-15,3 1 0 0,-3-3 0 0,0 2-8 16,-3-2 8-16,0 3 0 16,3 2 0-16,-6 3 0 0,-3-3 26 0,0 0 1 0,3-2 0 15,-6 5 0-15,3 0 44 0,-3-1 9 0,0-1 1 0,-3-4 1 16,3 4-16-16,-3-4-3 0,0 3-1 0,0-2 0 15,0-3-34-15,0-3-8 0,0-2 0 0,3-3-1 16,-3 2-112-16,3-2-23 0,-6-2-4 16</inkml:trace>
  <inkml:trace contextRef="#ctx0" brushRef="#br0" timeOffset="167766.107">19338 2461 1249 0,'0'0'55'0,"0"0"12"0,0 0-54 0,0 0-13 0,0 0 0 0,0 0 0 0,0 0 69 0,0 0 11 16,0 0 3-16,0 0 0 0,0 0 11 0,0 0 2 16,0 0 1-16,3-6 0 0,-3-2-22 0,3 3-5 15,-3-3-1-15,0 0 0 0,0 0-16 0,0-2-3 16,0 2-1-16,0-5 0 0,-3-1-23 0,3 4-5 16,-3 2-1-16,0-3 0 0,0 1-6 0,0 4-2 0,0-4 0 0,0 7 0 15,-3-5-4-15,3 6 0 0,3 2-8 0,-6-3 12 16,0 3-12-16,0 3 0 0,3-1 0 0,-3 6 0 15,0-3-8-15,0 3-5 0,0 6-1 0,0-1 0 16,-3 5-2-16,1 1-1 0,2 5 0 0,0-1 0 16,3 4 0-16,3-3 0 0,-3 2 0 0,3 1 0 15,3-1 6-15,-3 1 2 0,3-6 0 0,-3 0 0 16,6 3 9-16,-3-8 0 0,3-1 10 0,-1-1-10 16,-2-1 15-16,3 0-3 0,-3-8-1 0,3 3 0 15,0-5-2-15,-6-3 0 0,0 0 0 0,6 3 0 16,3-6 5-16,-3 0 1 0,0-7 0 0,0 2 0 15,0 0 0-15,0-5 0 0,0-1 0 0,0-1 0 16,-3-1-6-16,3-5-1 0,-3 2 0 0,0-2 0 16,0 2 0-16,0 3-8 0,-3 1 12 0,3 1-4 15,0-4-8-15,-3 5 0 0,3-1 0 0,0 6 0 16,-3-5 0-16,3 3 0 0,0 2 0 0,-1 2 0 0,-2 6-12 0,0 0 1 16,0 0 1-16,0 0 0 0,0 0 10 0,6 6-10 15,0 2 10-15,0 0-10 0,-3 0 10 0,3 5 0 16,-3-3 8-16,3 4-8 0,-3-4 8 0,0 3-8 15,0 1 10-15,0-6-10 0,0 2 10 0,0 1-10 16,0-3 10-16,3 2-10 0,-3 1 0 0,3-6-21 16,0 3 3-16,3-5 1 15,-3-1-131-15,3 1-25 0,-3-3-6 0,3 0-435 16,0-3-87-16</inkml:trace>
  <inkml:trace contextRef="#ctx0" brushRef="#br0" timeOffset="168109.0025">19802 2389 1353 0,'0'0'29'0,"0"0"7"0,0 0 0 0,0 0 4 0,-3-2-32 0,0-4-8 0,0-2 0 0,0 3 0 16,3 5 76-16,-3-8 15 0,0 3 2 0,0 0 1 16,3-1-28-16,-3-2-6 0,-3 3 0 0,3 2-1 15,0-5-4-15,0 3-1 0,-3 0 0 0,4 2 0 16,2 3-12-16,0 0-2 0,-6 0-1 0,-3 0 0 15,3 3-19-15,0 2-3 0,0-5-1 0,0 5 0 16,0 6-16-16,3 0 8 0,-3 2-8 0,3 0 0 16,-3 6 12-16,3-6-4 0,3 5 0 0,-3 3-8 0,6-5 16 15,-3 3-3-15,0-3-1 0,3 5 0 0,6-8 3 16,-3 0 0-16,0 1 0 0,3-6 0 0,3-1-5 0,-3 1-1 16,3-2 0-16,-1-1 0 0,1-2-9 0,0-1 12 15,0-2-12-15,-3 0 12 0,3 0-12 0,-3-2 8 16,0-1-8-16,3-2 8 15,-3 2-33-15,3-2-7 0,-3-3-2 0,2 0 0 16,-2 3-168-16,0-6-34 0,3 3-6 0</inkml:trace>
  <inkml:trace contextRef="#ctx0" brushRef="#br0" timeOffset="169171.6963">20130 2275 1443 0,'0'0'32'0,"0"0"6"0,0 0 2 0,0 0 0 0,0 0-32 0,0 0-8 0,0 0 0 0,0 0 0 16,0 0 74-16,3-5 13 0,0 0 2 0,-1 0 1 16,-2 5-20-16,0-3-4 0,0-5-1 0,-2 3 0 15,2 5 8-15,0-8 2 0,-3 2 0 0,0 1 0 16,-3 0-21-16,0 2-4 0,6 3-1 0,-3-5 0 15,-6 0-19-15,3 2-4 0,0 3-1 0,3-5 0 16,3 5-11-16,-6-3-2 0,0 3-1 0,0 3 0 16,6-3-11-16,-6 5 0 0,6-5 0 0,-3 0 0 15,-3 5 0-15,3 3 0 0,0 5 0 0,-3-7 0 16,6 4-12-16,-3 1 12 0,3 2-10 0,-3 0 10 0,3 1 0 0,3 4 0 16,-3-5 0-16,3 3 0 0,3 0 0 0,-3 0 0 15,3 0 0-15,-3-3 0 0,6 0 0 0,-3 1 0 16,0-4 8-16,0 1-8 0,0-3 8 0,3 2-8 15,0-4 9-15,-3 1-9 0,3-4 8 0,-1 2-8 16,1 1 0-16,0-6 9 0,-3 0-9 0,3 0 8 16,0 0-8-16,3 0 8 0,-3 0-8 0,0 0 8 15,-3-6-8-15,3 4 8 0,0-1-8 0,0 0 0 16,-3-4 0-16,3 1 0 0,-3 1 0 0,-4-8 0 16,4 5 0-16,0-3 0 0,-3 3 0 0,3-5 0 0,0 0 0 15,-3 0 0-15,0 2 0 0,3-2 0 0,-3 5 0 0,0-5 0 16,0-1 0-16,-3 4 0 0,3-1 0 0,-3 1 0 15,3 2 0-15,-3-6 0 0,0 4-9 16,3 2 9-16,-3 0 0 0,0-3 0 0,3 3 0 16,-3-2 0-16,0 7-9 0,0 3 9 0,0 0 0 0,0 0-9 15,0 0 9-15,0 0-10 0,3-8 10 0,-3 8-10 16,0 0 2-16,0 0 0 0,0 0 0 0,3 8 0 16,0 5 8-16,0 1 0 0,0-1 0 0,-3-5 0 15,3 5 0-15,0 0 0 0,-3 1 0 0,3 1 0 16,-3-1 0-16,3-1 0 0,0 0 0 0,0-2 0 15,-3-1 0-15,6 1 0 0,-3-3 0 0,0 0 0 16,-3-8 8-16,3 5-8 0,-3-5 10 0,0 0-10 16,6 5 12-16,-6-5-4 0,0 0-8 0,6-5 12 15,0-3-4-15,2 3 0 0,-2-6-8 0,-3 3 12 16,3-5-12-16,-3 0 0 0,3 0 0 0,-3-1 0 0,3-4 0 16,-3 2 0-16,0 5-8 0,0-2 8 0,-3 0 0 0,3 2 0 15,0 1 0-15,-3-1 0 0,0 3 0 0,0 0 0 16,3 3 0-16,-3 5 0 0,0 0-14 0,0 0 4 15,0 0 1-15,0 0 0 0,0 0-1 0,6 5 0 16,-3 3 0-16,3-2 0 0,0 1 10 0,-3 7-10 16,3-6 10-16,-3 2-10 0,3 3 10 0,-3 1 0 15,3-6 0-15,-3 2-8 0,3 1 8 0,-3-1 0 16,3-4-9-16,-1 2 9 16,1-8-46-16,-3 5-5 0,6-5-1 0,-3 0 0 15,0 0-36-15,3-3-8 0,0 1-2 0,0-9 0 16,-3 3-50-16,0 0-9 0,3 0-3 0,0 3 0 15,-3-6 45-15,0 9 9 0,0-4 2 0,0 1 0 0,-6 5 83 0,0 0 21 0,0 0 0 0,6-3 0 16,0 6 67-16,-6-3 17 0,0 0 4 0,5 11 1 16,-2-6-13-16,3 3-4 0,-3-3 0 0,0 3 0 15,0 0 4-15,-3 0 1 0,0-8 0 0,3 11 0 16,0-6-12-16,0 3-2 0,-3-8-1 0,0 0 0 16,0 0 2-16,0 0 1 0,0 0 0 0,0 0 0 15,0 0-6-15,0 0-2 0,0 0 0 0,3-8 0 16,0 3-17-16,0-6-4 0,0 0-1 0,-3 1 0 15,3 2 0-15,0-5 0 0,3-3 0 0,-3 3 0 16,3-3 2-16,-3 2 1 0,3 1 0 0,-3 0 0 16,3 2-20-16,0-2-4 0,-3 5-1 0,3-5 0 15,-3 2-13-15,3 3 0 0,-3 3 8 0,3 3-8 16,0-9-20-16,0 3-6 0,-1 3-2 0,4 2 0 16,-3-5-161-16,3 3-33 0,3 0-6 0</inkml:trace>
  <inkml:trace contextRef="#ctx0" brushRef="#br0" timeOffset="169749.1302">21076 2122 1476 0,'0'0'32'0,"0"0"8"0,0 0 0 0,3-3 1 0,3-5-33 0,-6 3-8 0,3-3 0 0,0 3 0 16,-3 0 96-16,0-3 16 0,-3 2 4 0,0-2 1 16,0 3-26-16,-3-3-6 0,3 6-1 0,-3-1 0 15,3 3-20-15,3 0-5 0,-9 0-1 0,3 0 0 16,0 5-30-16,-3 3-5 0,3-3-2 0,-2 9 0 16,2-6-21-16,0 2-8 0,0 3 0 0,0 1 0 0,0 7 8 0,0-8 0 15,0 3 0-15,3 0-8 0,3 2 8 0,-3-2 0 16,0 3 0-16,3-6 0 0,3 0 9 0,0 0-9 15,0-2 12-15,0 0-12 0,3-1 13 0,0-7-4 16,0 2-1-16,0 0 0 16,3-5-8-16,0 0 0 0,-1-8 0 0,4 3 8 0,0-3-8 0,0 3 8 15,-3-8-8-15,3 2 8 0,0-5-8 0,0 3 0 16,-3 0-10-16,0 0 10 0,-3 2 0 0,0 3 0 16,3-5 0-16,-4 7 0 0,-2-1 0 0,3 1 0 0,-6 6 0 15,0 0 0-15,0 0 0 0,0 0 0 16,0 0 0-16,3 6 0 0,-3-6 0 0,6 7-9 0,0 1 9 15,0 3-8-15,-3-6 8 0,0 3-13 0,3 5 5 0,-3-7 8 32,3 2-47-32,-3-6-1 0,3 1-1 0,0 5-655 0,3-8-130 0</inkml:trace>
  <inkml:trace contextRef="#ctx0" brushRef="#br0" timeOffset="170105.0999">21395 1984 1677 0,'0'0'36'0,"0"0"8"15,0 0 2-15,0 0 2 0,-3-2-38 0,0-4-10 0,-3 1 0 0,6 5 0 0,-3-2 92 0,-3-4 17 16,3 6 3-16,3 0 1 0,-6 0-57 0,0 0-12 15,0 3-3-15,3 0 0 0,-3 4-7 0,3-1-2 16,-3 2 0-16,0-3 0 0,3 8-15 0,0 0-3 16,0 1-1-16,0-1 0 0,-3 3-13 0,6 0 11 15,-3-3-11-15,3 3 10 0,0 0 45 0,3-1 9 16,-3-1 1-16,3 4 1 16,0-5-90-16,3-2-17 0,0 0-4 0,0-1-1 15,3-4 9-15,0 1 1 0,0-1 1 0,0 2 0 16,3-8-64-16,0 0-13 0,0 2-2 0,-1-2-1 15,4-2 53-15,0-6 10 0,0 2 3 0,-3-4-498 16,0-1-99-16</inkml:trace>
  <inkml:trace contextRef="#ctx0" brushRef="#br0" timeOffset="170431.8247">21624 1945 1443 0,'0'0'32'0,"0"0"6"0,0 0 2 0,0 0 0 0,-3 5-32 0,3 0-8 0,-3 3 0 0,0 5 0 16,3-7 87-16,0 7 15 0,0-5 3 0,0 2 1 15,3 1-44-15,0 0-9 0,-3-3-1 0,3 0-1 16,0 2-18-16,0-7-3 0,3 2-1 0,0 0 0 16,-6-5-2-16,6 0-1 0,3 6 0 0,-4-6 0 15,4-6-6-15,-3 6-2 0,3-8 0 0,-3 3 0 16,3-3-3-16,-3 3-1 0,3-8 0 0,0 2 0 16,0-2-6-16,0 0-8 0,0-3 11 0,-3 3-11 15,3-1 16-15,-3 1-4 0,0 2-1 0,0 4 0 0,-1-1-11 16,1 2 0-16,-6 1 0 0,0 5 8 0,0 0-8 0,12 5 0 15,-6-5 9-15,-3 8-9 16,0 3 11-16,0 2-3 0,0 8 0 0,-3-2 0 0,0 7 5 0,0 1 1 16,-3-1 0-16,0 1 0 0,0 4 3 0,0-4 1 15,0 5 0-15,-3-1 0 0,-3 4-10 0,3-1-8 16,1 8 12-16,-4-2-12 0,0 2 12 0,3-5-12 16,0 1 12-16,0-1-12 15,3 0-82-15,0-6-23 0,0 1-5 0</inkml:trace>
  <inkml:trace contextRef="#ctx0" brushRef="#br0" timeOffset="171083.9301">19677 3556 950 0,'0'0'20'0,"0"-5"5"0,3-3 1 0,-3 0 2 0,0 3-28 0,3-3 0 0,-3 2 0 0,3-2 0 16,-3 3 106-16,0 5 16 0,0 0 3 0,0 0 1 15,0 0-30-15,0 0-7 0,0 0-1 0,3 5 0 16,0 6-6-16,3 0-2 0,-3 4 0 0,3-1 0 16,-3 2-16-16,-3-1-4 0,3 4-1 0,-3-1 0 15,3 1-19-15,-3 2-4 0,0-2-1 0,0 2 0 16,0-3-10-16,0 1-1 0,0-3-1 0,0 0 0 16,0-3-7-16,0 0-2 0,-3-2 0 0,3-3 0 15,0-8-34-15,0 0-8 0,0 0 0 16,0 0-1-16,0 0-143 0,3-8-28 0,-3 0-5 0,3-6-644 15</inkml:trace>
  <inkml:trace contextRef="#ctx0" brushRef="#br0" timeOffset="171429.0764">19957 3418 1810 0,'0'0'40'0,"0"0"8"0,0 0 1 0,0 0 3 0,0 0-42 0,0 0-10 0,-3 6 0 0,-3-4 0 16,0 4 81-16,0-1 15 0,0 0 2 0,0 1 1 15,-3 1-31-15,0-1-7 0,3-1-1 0,0 3 0 16,3-3-24-16,0 3-4 0,3-8-2 0,-3 8 0 16,3 0-30-16,3 0 0 0,-3 0-11 0,3 0 11 15,3 2-16-15,0-2 4 0,3 3 0 0,-3-3 1 16,6 0 2-16,-3 0 0 0,3 2 0 0,-3 1 0 15,0-3 9-15,0 0 0 0,0 2-9 0,-3 1 9 16,0 2 0-16,-3 0 8 0,0 1 0 0,-3-1 0 16,-3 0 27-16,3 0 5 0,-6 1 0 0,3-4 1 15,-3 3 9-15,0-5 2 0,0 3 0 0,0-3 0 16,3-3-28-16,-3 0-6 0,0-2-1 0,0 0 0 16,6-3-98-16,-6-3-20 0,3 0-4 0,-3-4-1037 15</inkml:trace>
  <inkml:trace contextRef="#ctx0" brushRef="#br0" timeOffset="172316.9784">20674 3493 1346 0,'-3'-16'60'0,"3"10"12"0,0 1-58 0,0-6-14 15,0-4 0-15,0-1 0 16,-3 5 144-16,0-2 27 16,-3-3 5-16,0 3 0 15,3 5-36-15,-2 8-7 16,-1 8-1-16,-3 2-1 15,0 1-115-15,3 5-16 0,0 2-18 0,3 1 4 16,0-1 4-16,0 4 1 0,0-1 0 0,0 0 0 16,3-3 9-16,3-2 0 0,0 0 0 0,0-3 0 0,3 1 0 0,-3-1 0 15,3-5 10-15,-3 0-10 0,3-3 10 0,-6-5-10 16,6 3 10-16,3-3-10 0,-4-3 9 0,1-2-9 16,0-6 8-16,3 3-8 0,-6-5 0 0,6 0 0 15,-6 0 0-15,3-1 0 0,-3-2 0 0,0 1 0 16,0 1 0-16,0 1 8 0,-3 3 0 0,0-1-8 15,0 3 12-15,0 3-4 0,0 5-8 0,0 0 0 16,0 0 0-16,0 0 0 0,0 0 0 0,0 0-17 16,0 0 4-16,0 0 1 0,3 5-3 0,3 0 0 15,-6-5 0-15,9 8 0 0,-6-2 7 0,6-1 8 0,-3 0-13 0,0 0 5 16,0-2 8-16,0 2 0 0,3-5 0 0,0 0 0 16,-1 0 0-16,-2 0 0 0,3 0 0 0,0-5 0 15,0 0 10-15,0 2-2 0,0-5-8 16,-3 0 12-16,3 0 0 0,0-2 0 15,0-4 0-15,0 1 0 0,0-5-12 0,0-1 0 0,-1-2-9 0,4-5 9 16,-3 2-18-16,3-8 2 0,-3 3 1 0,0-3 0 16,0 0 3-16,0 1 1 0,0-4 0 0,0 4 0 15,-3-7 0-15,0 4 0 0,-3-3 0 0,0 0 0 16,-3 3-9-16,0-1-1 0,0 3-1 0,-3 3 0 16,0 6 6-16,0 1 2 0,3 6 0 0,-3 3 0 15,3 5 2-15,0 8 0 0,0 0 0 0,0 0 0 16,0 8 12-16,-3 8 0 0,0 5 0 0,3 11 0 15,0 0 0-15,-3 7 16 0,3 4-3 0,-3 2-1 16,0 0 16-16,0 5 4 0,-3 6 0 0,0 2 0 0,0 3 15 16,0 0 3-16,0-6 1 0,-3-2 0 0,3-3-11 0,3-2-3 15,0-3 0-15,0 0 0 0,6-3-17 0,0-2-3 16,0-6-1-16,3-2 0 0,3-6-28 0,0-4-7 16,0-1-1-16,0-5 0 15,3-6-40-15,0 1-9 0,0-6-2 0,0-2-641 16,-1-3-128-16</inkml:trace>
  <inkml:trace contextRef="#ctx0" brushRef="#br0" timeOffset="172678.2017">21180 3379 1631 0,'0'0'46'0,"0"0"10"0,0 0-44 0,6-3-12 0,3 0 0 0,-3 1 0 15,0-3 22-15,3-3 2 0,-3 0 1 0,0 0 0 16,3-6 29-16,0-1 6 0,0-1 0 0,3-3 1 15,-3-2-17-15,2 0-3 0,1 0-1 0,0-3 0 16,0 0-16-16,0 3-3 0,-3 0-1 0,3-6 0 16,-3 1-3-16,-3 2-1 0,3 3 0 0,-6-6 0 15,3-2 8-15,-6 3 2 0,0 2 0 0,0-2 0 16,-3 4-16-16,0 1-10 0,0 3 12 0,0 2-12 16,0 3 15-16,0 5-4 0,3 2-1 0,0 6 0 15,0 0-10-15,0 0 12 0,-3 8-12 0,-3 6 12 16,3 4-12-16,0 9-16 0,0-1 4 0,3 6 1 15,-3 2 11-15,3 1 0 0,0 7 0 0,-3-8 8 16,0 6 11-16,0 2 2 0,0 3 1 0,-3 3 0 16,3-3 5-16,-3 0 1 0,6-3 0 0,-3 0 0 0,0-4-12 0,3-4-3 15,0-5 0-15,0 0 0 0,3-5-13 0,3 0 0 16,-3-3 0-16,3-3 0 16,0-2-40-16,3-2-15 0,-3-1-2 0,0-3-658 15,3-2-131-15</inkml:trace>
  <inkml:trace contextRef="#ctx0" brushRef="#br0" timeOffset="173005.5674">21362 3281 1410 0,'0'0'40'0,"0"0"9"0,0 0-39 0,9 2-10 16,0 1 0-16,0 5 0 0,0-8 56 0,2 3 8 0,1-1 3 0,0 1 0 15,3-3-22-15,0 0-4 16,3-3-1-16,-3 1 0 0,0-1-11 0,3-8-2 15,-1 4-1-15,-2-4 0 0,0 0 3 0,0 1 1 0,-3 2 0 0,-3-5 0 16,0-1 4-16,0 4 1 0,-3-1 0 0,-3 3 0 16,0-5-8-16,0 5-2 0,-3-2 0 0,0 2 0 15,0 0 6-15,0 0 1 0,-3 2 0 0,0 1 0 16,3 5-4-16,0 0-1 0,0 0 0 0,0 0 0 16,-6 0-11-16,6 0-1 0,-3 5-1 0,0 6 0 15,0-3 2-15,0 3 1 0,0 2 0 0,0 0 0 16,3 0-27-16,0 0-6 0,0 3 0 0,3 3-1 15,-3-9 17-15,3 4 0 0,3-1-8 0,-3 0 8 16,0 0-50-16,3-2-6 0,0 0-2 0,3-6 0 16,-3 3-115-16,-1-6-23 0,4 1-5 0,0 0-579 15</inkml:trace>
  <inkml:trace contextRef="#ctx0" brushRef="#br0" timeOffset="173232.8761">21865 3106 1179 0,'0'0'33'0,"3"-8"8"0,-6 0-33 0,3 0-8 16,0 0 0-16,-3 1 0 0,0 1 89 0,0 1 16 16,0 0 3-16,3 5 1 0,-6-3-15 0,3 3-3 15,-3 3-1-15,0-1 0 0,0 1-30 0,0 5-5 16,3 0-2-16,-3 2 0 0,3 1-24 0,0 0-5 0,0-1 0 16,3 1-1-16,0 2-23 0,0-2 0 0,3 2 0 0,-3 0 0 15,3 0 0-15,3 0 0 0,0-2 0 0,0 0 0 16,0 2-10-16,3-8 0 0,-3 3 0 0,6 0 0 31,0-5-34-31,3 2-6 0,-3-5-2 0,0 0-534 0,2-5-107 0</inkml:trace>
  <inkml:trace contextRef="#ctx0" brushRef="#br0" timeOffset="173921.211">22160 2648 1205 0,'0'-13'34'0,"0"13"8"0,0 0-34 0,0 0-8 0,0 0 0 0,0 0 0 16,0 0 96-16,0 0 16 0,0 0 4 0,-3 13 1 16,3-5-40-16,-3 6-8 0,3 2-1 0,-3-1-1 15,0 7-19-15,0 1-3 0,0 1-1 0,3 3 0 0,-3 7 0 16,0-2-1-16,3 0 0 0,-3 2 0 0,3-5-18 16,0 0-3-16,3 3-1 0,0-6 0 0,0-2-2 0,3-3-1 15,-3 1 0-15,3-4 0 0,0-5-26 0,2 0-6 16,-2-2-1-16,3-3 0 0,-3 0 3 0,3-3 1 15,0-2 0-15,3 2 0 0,-3-10 11 0,0 2-8 16,0-2 8-16,0 0-8 0,0-3-7 0,-3-3-1 16,6 1 0-16,-3-6 0 0,-1 0-4 0,-2 3 0 15,0-6-1-15,-3 3 0 0,0 3 21 0,-3 0 0 16,0 2 0-16,0-2 0 0,-3 0 0 0,0 2 16 0,-3 1-2 16,3 4-1-16,-3 1 26 0,1 2 5 15,2 3 0-15,-3 0 1 0,0 6-19 0,0 2-4 16,0-1-1-16,3 1 0 0,-3 6-21 0,3-1 0 15,3-5 0-15,0 5 8 0,0 3-8 0,0-3 0 0,3 0 0 0,0-2-8 16,3 0 0-16,0 2 0 0,3-8 0 0,0 3 0 31,-3-3-40-31,5 1-8 0,1-4-2 0,0-2 0 16,0 0-44-16,0-2-9 0,-3-1-1 0,0-2-1 16,9-3-34-16,-6 2-6 0,0-2-2 0,-4 1 0 0,4-7-44 0,-3-4-9 0,0 5-1 15,0-1-1-15,3 1 116 0,-3 0 23 16,-3 0 5-16,3-1 1 0,-3 4 65 0,0-1 12 0,-3 3 4 0,0 0 0 15,0 3 7-15,-3 5 1 0,0 0 1 0,0 0 0 16,0 0 81-16,0 0 16 0,3 8 3 0,-3-3 1 16,0 6-17-16,0-1-3 0,0 1-1 0,0 0 0 15,3-3-42-15,-3 2-9 0,6 1-2 0,-3-3 0 0,3 2-16 16,0-2-3-16,-3-3-1 0,5-2 0 0,-2 2 11 16,0-2 1-16,0-3 1 0,3-3 0 0,0-2 15 0,-3 0 2 15,0 0 1-15,3-3 0 0,-6 0 26 16,3-3 6-16,-3 0 1 0,-3 1 0 0,9-3 23 0,-6-3 5 15,0 0 0-15,0 0 1 0,-3 0-32 0,3-8-6 16,0 1-2-16,-3 1 0 0,3 1-33 0,-3 0-8 16,-3 0 0-16,3 2-1 0,-3-2-31 0,3 3-12 15,-6-1 8-15,3 6-8 16,-3-6-25-16,0 4-11 0,-3 1-1 0,0 4-1 16,0-4-162-16,0 1-33 0,0 5-7 0,0 3 0 0</inkml:trace>
  <inkml:trace contextRef="#ctx0" brushRef="#br0" timeOffset="174087.673">22124 2765 1443 0,'-3'10'32'0,"3"-10"6"0,-3 8 2 0,3 0 0 0,0 0-32 0,0-8-8 0,0 0 0 0,0 0 0 16,6 6 112-16,0-4 21 0,3-4 4 0,3 2 1 16,0-8-8-16,-1 2-2 0,7-7 0 0,0 0 0 15,3 0-35-15,0-1-7 0,0 1-2 0,5 0 0 31,-2 0-109-31,3-3-23 0,-3 0-4 0,3 0-716 0,-4 0-144 0</inkml:trace>
  <inkml:trace contextRef="#ctx0" brushRef="#br0" timeOffset="174688.134">23109 2151 1578 0,'0'-5'44'0,"0"5"12"0,0 0-45 0,6 0-11 0,3 0 0 0,-9 0 0 16,6 2 20-16,-3 9 1 0,-3-3 1 0,0 5 0 16,6 3 24-16,-6 0 5 0,-6 8 1 0,3 5 0 15,-3 0 11-15,3 8 2 0,-3 0 1 0,3 8 0 16,-6-5-10-16,3-1-3 0,0 1 0 0,3 0 0 15,-3-1-5-15,3 1-2 0,-3-5 0 0,3-1 0 16,0 0-14-16,0-5-4 0,0-5 0 0,1 0 0 16,-4 3-12-16,6-12-4 0,0 1 0 0,0-3 0 15,0-5 8-15,0 0 2 0,6-2 0 0,-6-6 0 0,0 0 6 16,0 0 2-16,8-6 0 0,1-4 0 16,3-1-58-16,0-2-11 15,0-3-2-15,-3 0-1 0,0 3 15 0,0 0 3 0,3-3 1 0,3 3 0 16,-3-1 11-16,-1 1 3 0,-2 3 0 0,3-1 0 0,0 3-7 0,-3 3-2 15,0 2 0-15,0-5 0 0,-3 8-1 0,-6 0 0 16,0 0 0-16,0 0 0 0,6 8 19 0,-6 0 0 16,-6 0-8-16,6 3 8 0,-6 2 20 0,0-3 7 15,-3 4 1-15,0-4 1 0,0 3 7 0,-3 1 0 16,3-4 1-16,-2 4 0 0,5-4-12 0,0-2-2 16,-3 0-1-16,0 0 0 0,9-8-31 0,0 5-7 15,-9 0 0-15,9-5-752 0,9 0-149 16</inkml:trace>
  <inkml:trace contextRef="#ctx0" brushRef="#br0" timeOffset="174962.7977">23425 2707 1321 0,'-3'13'28'0,"3"-13"7"0,6 5 1 0,-6 3 2 0,9-3-30 0,-9-2-8 0,8 2 0 0,1-2 0 15,-6 0 53-15,9-3 10 0,-3 0 1 0,0-6 1 16,6 1-17-16,0 0-3 0,-3-3-1 0,3 0 0 16,0-3 9-16,-4 3 2 0,-2 0 0 0,6 1 0 15,-9-1-13-15,3 5-2 0,0 0-1 0,-9 3 0 16,0 0-15-16,6 6-2 0,0-1-1 0,-6 5 0 0,9 4 19 16,-9 4 3-16,0 3 1 0,-3 3 0 0,3 0-32 0,-6 5-12 15,0 6 8-15,3-4-8 0,-3 1 0 0,0 2 0 16,-3 1 0-16,-3 2-676 15,3-3-141-15</inkml:trace>
  <inkml:trace contextRef="#ctx0" brushRef="#br0" timeOffset="175696.156">19713 4588 1249 0,'0'0'27'0,"-3"-5"5"0,3-3 2 0,0 0 2 0,-3 2-28 0,3-2-8 0,0 3 0 0,0 5 0 15,0 0 101-15,0 0 19 0,0 0 4 0,0 0 1 16,6 11-45-16,0 2-8 0,0 6-3 0,0 4 0 15,3 6-20-15,-3 1-4 0,3 1-1 0,-4 4 0 16,1 2-17-16,0 2-4 0,-3 1-1 0,3 2 0 16,-3 3-2-16,0 0 0 0,0 0 0 0,-3-2 0 15,3-6 4-15,-3 0 1 0,3-3 0 0,-3-2 0 16,3-3-5-16,-3-2-2 0,3-4 0 0,-3 1 0 16,3-5-18-16,0-3 0 0,-3-3-8 0,3-3 8 15,-3-2-52-15,3 0-5 0,-3-8-1 0,0 0-617 16,0 0-123-16</inkml:trace>
  <inkml:trace contextRef="#ctx0" brushRef="#br0" timeOffset="176325.5582">19668 4858 1522 0,'6'10'33'0,"0"-7"7"0,3 2 2 0,0 3 2 0,3-2-36 0,0 1-8 15,3 1 0-15,0 0 0 0,-1-2 16 0,4-1 0 16,-3 0 1-16,3-2 0 0,0-3 9 0,0-3 2 15,0-2 0-15,-1 0 0 0,1-3 7 0,0-3 1 0,-3 1 1 0,3-4 0 16,0-2 7-16,-3 1 2 0,-3-1 0 0,-1 0 0 16,-2 0-17-16,0-3-3 0,-6 4-1 0,3-1 0 15,-3-3-7-15,0 6-2 0,-3-3 0 0,3 3 0 16,0 0-8-16,0 2-8 0,-3 6 12 0,0 5-12 16,0 0 0-16,0 0 0 0,3 5-10 0,3 8 10 15,-3 6-23-15,3 2 3 0,3 0 1 0,-3 6 0 16,0 2 5-16,0 5 1 0,0-2 0 0,0 0 0 15,0 7 13-15,0-2-9 0,-3 3 9 0,0-3-8 16,0 0 16-16,0-5 4 0,-3-3 1 0,0 0 0 16,2-3 26-16,-2 1 5 0,0-6 0 0,0 0 1 15,0 0-6-15,0-5-2 0,0-3 0 0,3-2 0 16,-3-6-2-16,0-5-1 0,0 0 0 0,0 0 0 16,3-2-17-16,3-6-3 0,0-5-1 0,0-1 0 15,0-4-13-15,0 2-10 0,-3-3 2 0,0 1 0 16,3-1-4-16,0 1 0 0,-3-1 0 0,0 6 0 0,0 0 12 0,3 5-10 15,-3 0 10-15,-3 8-10 0,0 0-3 0,0 0-1 16,6 0 0-16,3 5 0 0,-3 3 5 0,0-2 1 16,3 4 0-16,0-2 0 0,0 0-1 0,-1 0 0 15,1 0 0-15,0 0 0 0,0-3 9 0,0 0 0 16,3-2 0-16,-3 0 0 0,3-6 0 0,0 0 0 16,0 1 10-16,0-4-10 0,0-4 0 0,-1-1 0 15,1-2 0-15,0-5-10 0,0 2-9 0,-3 0-1 16,0-3-1-16,-3 1 0 0,-6-1-1 0,0 3 0 15,0 0 0-15,-3 3 0 0,-3 0 12 0,-3 0 10 16,3 2-13-16,0 3 5 0,-3 0 16 0,3 6 3 0,0-1 1 0,0 3 0 16,0 3 11-16,1 5 2 0,-1 0 1 0,0 5 0 15,3 3-7-15,-3 0-2 0,6 2 0 16,0 1 0-16,0 2-4 0,3-3-1 0,0 1 0 16,3-3 0-16,0 0 0 0,2-3-1 0,1-3 0 0,0-2 0 15,0 0-20-15,3-3-4 0,3-2-1 0,3-3-691 16,0 0-139-16</inkml:trace>
  <inkml:trace contextRef="#ctx0" brushRef="#br0" timeOffset="179957.0238">21231 4572 1381 0,'0'0'39'0,"0"0"9"0,0 0-39 0,0 0-9 15,0 5 0-15,-3 6 0 0,3-1 0 0,0 4 0 16,0-1 0-16,0 5 0 0,0-2 26 0,0 0 0 16,0 0 0-16,0 0 0 0,0 2 8 0,0-2 2 15,0-2 0-15,0 1 0 0,0-1 5 0,0-1 2 0,0-3 0 0,0 1 0 16,-3-3 3-16,3 0 1 0,0 0 0 0,0-8 0 15,0 0-10-15,0 0-1 0,0 0-1 0,0 0 0 16,0 0 11-16,0 0 2 0,-6-3 1 0,3 1 0 16,-3-4-9-16,3 1-1 0,0-3-1 0,0 0 0 15,3-2-18-15,0-1-4 0,0-2-1 0,0 0 0 16,0-1-15-16,6-2 11 0,-3-2-11 0,3 2 10 16,-3-3-10-16,3 1 0 0,0-1 0 0,3 1 0 15,0-3 0-15,3 5 0 0,-3-3-11 0,-3 6 11 16,2-3-9-16,1 3 9 0,0 2-10 0,0 4 10 15,6-4-10-15,-6 6 10 0,-3 2-10 0,3 3 10 16,3 0-13-16,-3 3 3 0,-3 2 1 0,-6-5 0 16,6 8 9-16,0 2-13 0,-3 1 5 0,0 0 8 15,-3 2-9-15,6 3 9 0,-3-3 0 0,0 3 0 0,-1 0 0 16,1 0 0-16,-3-1 0 0,6-1 0 0,-3-1 8 0,-3 3-8 16,0-3 0-16,3 0 9 0,3-2-24 0,-3-1-5 15,-3-2 0-15,6-2-1 16,-3 2-83-16,0-6-17 0,-3-2-3 0,0 0-740 15</inkml:trace>
  <inkml:trace contextRef="#ctx0" brushRef="#br0" timeOffset="180376.1928">21520 4434 1205 0,'0'0'34'0,"0"0"8"0,0 0-34 0,3 6-8 0,0 2 0 0,0-3 0 16,0 6 41-16,0-1 7 0,-3-2 0 0,0 3 1 15,2 2 17-15,1 3 3 0,0 0 1 0,-3 2 0 16,3 1-12-16,-3-3-2 0,3 2-1 0,3 1 0 16,-3-4-20-16,0-1-4 0,0-4-1 0,0 3 0 15,0-2 5-15,3-3 1 0,0-3 0 0,0-2 0 16,-6-3-27-16,6 0-9 0,-3 0 0 0,6-3 9 16,-3 1 15-16,-3-6 2 0,3 2 1 0,0-7 0 15,3 5 4-15,-3-2 1 0,-3-4 0 0,3 1 0 16,-3-3-20-16,0 0-3 0,2 3-1 0,-2-3 0 15,3 3-8-15,-3 0 0 0,0-6 0 0,3 6 8 16,-3 3-8-16,0 2 0 0,0-3 0 0,-3 6 0 16,3-1-12-16,-3 6 1 0,0 0 1 0,0 0 0 15,0 0 10-15,0 0 0 0,0 0 0 0,0 0 0 16,3 8 0-16,3 3 0 0,-3 0 0 0,3-1 0 16,-6 1 0-16,0-1 8 0,3 6-8 0,3-5 0 0,-3-1 0 0,-3 4-16 15,0-6 2-15,6-1 1 0,0 1 2 0,-3 0 1 16,0-2 0-16,0-1 0 15,-3-5-52-15,9 3-10 0,-9-3-3 0,6-3 0 16,3 0-17-16,-3-2-3 0,-3 0-1 0,3-3 0 16,2-3-120-16,-5-2-24 0,6 0-4 0,-9-1-2 0</inkml:trace>
  <inkml:trace contextRef="#ctx0" brushRef="#br0" timeOffset="180919.0799">21856 4405 1148 0,'0'0'25'0,"0"-2"6"0,0-1 1 0,0 3 0 0,0 0-32 0,0 0 0 15,0 0 0-15,3 0 0 0,6 0 76 0,-9 0 10 0,3 5 2 0,0 3 0 16,3 0-39-16,-6 0-7 0,3 3-2 0,-3-1 0 15,0 1 10-15,3-1 2 0,-3 1 0 0,0 0 0 16,0 2-8-16,0 0-2 0,0-2 0 0,-3-3 0 16,0 2 5-16,0 1 1 0,3-3 0 0,0 0 0 15,0-3-9-15,0-2-2 0,0 2 0 0,0-2 0 16,3-6-16-16,-3 3-3 0,0 0-1 0,6-5 0 16,0-3-1-16,-3-3-1 0,0 0 0 0,-3-2 0 15,3-3-3-15,3 3-1 0,0 0 0 0,-3 0 0 16,-1-1-11-16,7-1 0 0,-6 1 0 0,3 1 8 15,-3 3-8-15,0-1 0 0,0 0 0 0,3 3 0 16,0 1-13-16,-6 7 1 0,0 0 1 0,6-3 0 16,0 0-5-16,-6 3 0 0,0 0-1 0,6 6 0 15,0-1 1-15,-3 3 0 0,3 0 0 0,-3 0 0 0,0 2 16 16,0-2-8-16,3 3 8 0,-3-3 0 16,-3 2 0-16,6-4 0 0,-3 1 0 0,0-1 0 0,0 2 0 0,-3 0 0 15,0-8 0-15,3 5 0 0,0 3 8 0,-3-8-8 16,0 0 11-16,0 0-11 0,0 0 15 0,0 0-4 15,0 0-1-15,3-5 0 0,3 2 2 0,-3-2 0 16,2-1 0-16,-5-2 0 0,0 0-12 16,3-2 0-16,3-1 0 0,0 1 0 0,-3-4-20 0,3 1 4 15,0 0 1-15,0 0 0 16,0-3-17-16,-3 5-4 0,3-5-1 0,-3 6 0 0,0-3 16 0,0 5 3 16,0 0 1-16,3 0 0 0,-3 3 5 0,-3 5 2 15,0 0 0-15,3 0 0 0,3 2-8 0,-6-2-2 16,0 0 0-16,3 8 0 0,3 3 7 0,-3-1 1 0,0 4 0 15,0-4 0-15,3 1 12 0,-3-1-9 0,3 4 9 0,-6-7-8 16,0 4 8-16,0-3 0 0,3 0 8 0,0 0-8 16,-6-3 0-16,6 3-15 0,-3-8 3 0,0 0 0 31,0 0-32-31,0 0-5 0,0 0-2 0,5 3 0 16,1-3-24-16,-6 0-5 0,6-3 0 0,-6-2-380 0,0-3-75 0</inkml:trace>
  <inkml:trace contextRef="#ctx0" brushRef="#br0" timeOffset="181856.2351">22311 3813 634 0,'0'0'17'0,"3"-3"6"0,0-5-23 0,-3 8 0 0,0 0 0 0,6-5 0 16,0 5 98-16,-6 0 15 0,0 0 3 0,9 8 1 0,-3 2-21 0,0 4-4 15,0 1 0-15,0 1-1 0,-3 3-23 0,3 2-5 16,-3 3-1-16,-3-3 0 0,0 5-16 0,0 1-3 15,0-3-1-15,0 2 0 0,0 1 12 0,-3 2 2 16,0 0 1-16,0 0 0 0,0 0-7 0,0-3-2 16,-3-2 0-16,6 0 0 0,0-5-13 0,-6 2-3 15,3-3-1-15,3-4 0 0,0-1-12 0,0 0-3 16,-3-5 0-16,-3 3 0 0,6-6 2 0,0-5 0 16,0 0 0-16,-6 0 0 0,0 2 2 0,6-2 0 15,0 0 0-15,0-5 0 0,-3 0-6 0,3-3-1 16,0 0 0-16,3-3 0 0,-3 1-13 0,6-3 11 15,-3-6-11-15,3 3 10 0,0 0-26 0,0 0-6 0,0 1-1 16,3 1 0-16,-3-2 7 0,3 3 2 16,-3 0 0-16,3 2 0 0,-3 1-1 0,3-1 0 15,3 6 0-15,-10 0 0 0,10-1-1 0,-3 1 0 0,0 0 0 0,0 5 0 16,0 2-5-16,-6 4-2 0,-3-6 0 0,9 5 0 16,-6 6 12-16,3-1 3 0,-6 1 0 0,0-1 0 15,0 4 8-15,0-1 11 0,-3 0-3 0,0 3 0 16,-3-3 16-16,0 3 2 0,3 0 1 0,-6-3 0 15,0 3-14-15,0-3-2 0,3 0-1 0,0-2 0 16,-3 2 6-16,4-5 0 0,-1 0 1 0,3 0 0 16,0 0-4-16,0-5-1 0,-3 2 0 0,6-5 0 15,0 0-4-15,0 0 0 0,0 0-8 0,0 0 12 16,0 0-12-16,0 0-16 0,0 0 3 0,9-3 1 16,-3 1 4-16,3-1 8 0,-1-2-13 0,-8 5 5 15,9-6 8-15,3 1-8 0,0 0 8 0,0-3-8 0,6 0 8 0,-6 0 0 16,3 0 0-16,0-5 0 0,-3 2 0 0,2-2 0 15,1 0 0-15,-3-3 0 0,-3 0 0 0,0 0 0 16,6-2 0-16,0 2 0 0,-3 0 0 16,-3-3-10-16,-3 6 10 0,-3-3 0 0,0 3-14 0,-3 3 4 15,3-4 1-15,-6 1 0 0,0 5 9 0,3-2 0 16,0 2 0-16,-6 0 0 0,3 2 0 0,0-2-10 16,0 3 1-16,3 5 0 0,-6 0 9 0,6 0 0 15,0 0-9-15,-6 5 9 16,0 3-25-16,0 0-1 0,6 6 0 0,0-4 0 0,0 3 26 0,0 1-10 15,6-1 10-15,0 0 0 0,0 0-12 0,3 0 12 0,-3 1-12 16,0-1 12-16,3-2 0 0,-1-4 0 0,4 4 0 0,0-6 0 31,3 1-53-31,-3-1-4 0,0-5-1 0,3 0 0 16,0 0-32-16,0-3-6 0,-1 1-2 0,1-4 0 16,0 1-30-16,0 2-5 0,-6-2-2 0,3 2 0 15,-6-2-31-15,-3 5-6 0,9-2-2 0,-12 2 0 16,0 0 109-16,6 0 21 0,-6 0 5 0,0 0 1 0,3 5 139 0,-3 3 28 0,0-8 6 0,6 5 1 15,-6 0 12-15,0 1 4 0,0-6 0 0,0 0 0 16,0 0-17-16,0 8-3 0,0-8-1 0,0 0 0 16,0 0-44-16,0 0-9 0,0 0-2 0,0 0 0 15,0 0-21-15,0-6-5 0,3-4-1 0,-3-1 0 16,0 1-5-16,0-6 0 0,3 0-1 0,3-3 0 16,0 1-4-16,0-3-1 0,-1 5 0 0,4 0 0 15,-3-3-2-15,0 6 0 0,3-3 0 0,-3 0 0 0,3 3-25 16,3 0-11-16,-3 2 8 0,3 1-8 0,-3 2 0 0,0-3-12 15,6 3 0-15,-3 0 1 16,-1 0-140-16,7 3-28 0,3 0-5 0</inkml:trace>
  <inkml:trace contextRef="#ctx0" brushRef="#br0" timeOffset="182687.1398">23609 3757 1792 0,'0'0'40'16,"0"0"8"-16,-6 0 1 0,6 0 1 0,0 0-40 0,-6 0-10 0,-3 0 0 0,6 0 0 15,3 0 25-15,-6 0 3 0,0 3 1 0,0 2 0 0,-2 0 11 16,8 1 1-16,-6 4 1 0,3-2 0 0,0 8-22 0,0-5-5 15,-3 2-1-15,6 0 0 0,0 3 1 16,0-3 0-16,0 0 0 0,6-2 0 16,-3 2-7-16,0-2-8 0,6-3 11 0,-3 0-11 0,2-3 15 0,-8-5-4 15,0 0-1-15,0 0 0 0,0 0 12 0,6 0 2 16,9-5 1-16,-6-1 0 0,-3 1 21 0,0 0 4 16,0-3 1-16,0-3 0 0,-3 3-32 0,-3-2-7 15,0-1 0-15,6 1-1 0,-3-4 1 0,-3 6 0 16,-3-2 0-16,3 2 0 0,3 0-4 0,-3 0 0 15,-3 3 0-15,-3-1 0 0,6 6-8 0,0 0 0 16,0-5 0-16,0 5 8 0,6-5-8 0,-3 0-14 0,3-1 3 0,-6 6 1 16,6-10 10-16,0 2 0 0,3-3 0 0,-3 1-8 15,3-1-8-15,0-2 0 0,2-3-1 0,-2 0 0 32,3-3-11-32,-3-2-1 0,-3 3-1 0,3-3 0 0,-3-3 15 0,3 0 3 0,0-2 1 0,-3-1 0 15,-3 1 11-15,0-1 0 0,-3 1 0 0,9-1-8 16,-9-2 8-16,0 3 8 0,0-3-8 0,0 2 11 15,0 3-11-15,0 3-16 0,0 3 4 0,0 4 1 16,0 4 3-16,0 2 0 0,0 0 0 0,0 8 0 16,0 0-1-16,0 0 0 0,0 13 0 0,0-5 0 15,0 5 9-15,0 9-12 0,0 1 12 0,0 9-12 16,-3 0 12-16,-3 8 0 0,6-1 0 0,-6 6 0 16,0 0 0-16,-3 5 0 0,9 6 8 0,-9 2-8 15,9 0 10-15,-3 1-2 0,0-4-8 0,6-2 12 16,-3-3-4-16,3-2 0 0,3 0-8 0,-3-3 12 0,6-3-12 15,0-2 11-15,-6-6-11 0,6-2 10 0,3-3-10 0,-3-8 0 16,0 0 0-16,-1-5 0 0,1-5-11 0,-6-3 11 16,9-3-8-16,-6-5 8 0,-3-3 0 0,6 1 9 15,-3-6 0-15,-3-3 0 0,0 0 0 0,-3-2 0 16,0 0 0-16,0-3 0 0,-3 3 7 0,-3-6 0 16,3-2 1-16,-6 3 0 15,0-1-36-15,3-2-7 0,-9 5-2 0</inkml:trace>
  <inkml:trace contextRef="#ctx0" brushRef="#br0" timeOffset="183410.2196">20323 6223 1381 0,'0'0'39'0,"0"0"9"0,0 0-39 0,-3 5-9 0,3 3 0 0,3 3 0 15,0-3 52-15,-3 5 8 0,3 0 1 0,0 6 1 16,3-1 12-16,-3 6 2 0,3 0 1 0,-3 0 0 16,3 5-17-16,0-3-4 0,-3 1-1 0,0 2 0 15,0-3-12-15,3 1-3 0,-6-1 0 0,3 3 0 16,-3-2-12-16,0-1-2 0,3 1-1 0,-3-4 0 15,0 1-12-15,0 0-2 0,3-3-1 0,-3 0 0 16,0-2-2-16,0-6-8 0,0 0 12 0,0 1-4 16,3-6-23-16,-3-3-5 0,0-5 0 0,0 0-1 15,0 0-49-15,0 0-10 0,5-5-1 0,-2-6-1 16,0-5-118-16,0 0-23 0,0-2-5 0,0-3-412 16</inkml:trace>
  <inkml:trace contextRef="#ctx0" brushRef="#br0" timeOffset="183669.8413">20347 6287 1306 0,'0'0'28'0,"3"-11"7"0,0 0 1 0,0-2 1 0,0-3-29 0,0 0-8 16,3 0 0-16,-3 1 0 0,3-1 80 0,3 0 16 15,-1 3 2-15,4-1 1 0,0 4-24 0,0 2-5 0,0 0-1 0,3 3 0 16,0 2-45-16,3 3-10 0,-6 0-2 0,5 0 0 16,-2 5-12-16,0-2 0 0,-6 5 8 0,3-3-8 15,0 3 16-15,0 3 1 0,-6-3 0 0,0 2 0 16,-3 3 13-16,0 3 2 0,-6 0 1 0,0 0 0 15,-3-3 3-15,-3 6 0 0,3-1 0 0,-6 1 0 16,3-1-10-16,-3 1-2 0,0 2 0 0,3-2 0 16,-3-1-8-16,4 1-1 0,-4-6-1 0,3 0 0 15,3-2-14-15,0-3 0 0,0-3 0 0,6-5 0 16,0 0-116 0,0 0-19-16,3-5-4 0,3-3-488 0,0-3-97 0</inkml:trace>
  <inkml:trace contextRef="#ctx0" brushRef="#br0" timeOffset="184220.804">20790 6070 1370 0,'0'0'39'0,"0"0"8"0,0 0-38 0,0 0-9 16,-6 2 0-16,0 1 0 0,1-1 76 0,-1 1 12 16,0 2 4-16,0-2 0 0,3 2-8 0,-3 3-2 15,0-2 0-15,0 2 0 0,3-1-42 0,0 7-9 16,0-1-2-16,0 0 0 0,3 3-9 0,0-3-3 15,0 3 0-15,0-3 0 0,0 3-9 0,0-3-8 16,6-2 12-16,0 2-12 0,0-5 11 0,0 3-11 16,0-3 10-16,0-3-10 0,0 0 11 0,3-2-11 15,-4 0 12-15,4-1-12 0,-3-2 20 0,3-2-4 16,-3-1 0-16,3-2 0 0,-3-1 4 0,3 1 1 16,-6 0 0-16,3-3 0 0,-3 0-5 0,0 0-2 0,3 0 0 0,-3 0 0 15,0 0-14-15,0 0 0 0,-3 3 0 16,0 5 0-16,0 0 0 0,0 0 0 15,0 0 0-15,0 0 0 0,0 0-20 0,0 0 4 0,6 3 0 0,3-1 0 16,-9-2 2-16,6 6 1 0,3-4 0 0,-3 3 0 16,-1 1 4-16,1-1 1 0,3 0 0 0,-3-2 0 31,3 0-23-31,0-1-4 0,0-2-1 0,3 0 0 0,-3 0-16 0,0 0-3 16,3 0-1-16,-3 0 0 0,-3-2 4 0,3-1 1 15,-9 3 0-15,6-3 0 0,-1 1 35 0,-5 2 6 0,0 0 2 0,0 0 0 16,0 0 23-16,3-3 5 0,-3 3 0 0,0-5 1 15,0-3 30-15,0 3 5 0,0-1 2 0,-3-2 0 16,1 3-8-16,-1-3-2 0,3 0 0 0,-3-2 0 16,3-1-8-16,0 0-1 0,0 1-1 0,0-1 0 15,0 1-15-15,0-1-3 0,0 0-1 0,0 1 0 0,6 2-8 16,-4 0-2-16,1 0 0 0,0 3 0 0,-3 5-9 0,3-6 0 16,-3 6 0-16,3-2 0 0,-3 2-12 0,6-3 1 15,3 3 1-15,-3 0 0 16,3 0-26-16,-3 0-6 0,3 0-1 0,-3 0 0 15,3 0-46-15,-3 0-10 0,3-2-1 0,0-4-763 16</inkml:trace>
  <inkml:trace contextRef="#ctx0" brushRef="#br0" timeOffset="184478.5609">21305 5580 1458 0,'0'0'32'0,"0"8"6"0,0 5 2 0,0 0 1 0,0 1-33 0,0 4-8 0,3 3 0 0,-3 1 0 16,3 1 77-16,0 4 14 0,0-3 2 0,-3-1 1 15,3 4-18-15,0-1-3 0,0 3-1 0,0 1 0 16,0 1-32-16,-3-2-8 0,6 1 0 0,-6-4-1 16,0 0-16-16,3-2-3 0,0-3-1 0,3-2 0 15,-6-1-36 1,3 1-7-16,3-6-2 0,-3 3 0 15,3-3-37-15,-3-2-7 0,-3-3-2 0,-3 0 0 0,3-3-34 0,-6 0-7 16,3-2-2-16,-3 0-335 0,0-3-67 0</inkml:trace>
  <inkml:trace contextRef="#ctx0" brushRef="#br0" timeOffset="184658.0748">21293 6175 442 0,'-3'-15'20'0,"3"9"4"15,-3-2-24-15,3-2 0 0,0-1 0 0,3 1 0 0,0-1 127 0,0-2 21 16,3-1 4-16,3 1 0 0,0 0-44 0,0 0-8 16,0 0-3-16,3-1 0 0,0 1-7 0,0 5-2 15,0 0 0-15,0 3 0 0,-1 2-40 0,1 1-8 16,-3 2-1-16,0 2-1 0,-3 1-2 0,0 2 0 15,0 1 0-15,0-1 0 0,0 3 4 0,-3 2 1 16,0-2 0-16,3 0 0 0,-3 3-12 0,-3-3-2 16,0 0-1-16,3 0 0 0,-3 0-14 0,0-8-2 15,0 0-1-15,0 0 0 16,0 0-55-16,0 0-11 0,6-6-3 0,3-2-556 0,-3-5-111 16</inkml:trace>
  <inkml:trace contextRef="#ctx0" brushRef="#br0" timeOffset="184742.905">21558 5781 406 0,'0'0'8'0,"0"0"3"0,0 0 0 0,0 0 1 0,0 0-12 0</inkml:trace>
  <inkml:trace contextRef="#ctx0" brushRef="#br0" timeOffset="185619.0998">21802 5723 1436 0,'-6'0'32'0,"6"-3"6"0,-8 1 2 0,8 2 0 0,0 0-32 0,-6 0-8 0,0 0 0 0,-6 0 0 15,0 0 59-15,3-3 10 0,0 3 3 0,-3 0 0 16,0 0 13-16,0 3 3 0,6 2 1 0,-3 0 0 16,0 1-41-16,0 1-8 0,1 4-1 0,-1 2-1 15,0 1-7-15,0-1-2 0,3 0 0 0,0 5 0 16,3 1-29-16,3 2 0 0,-3 0 0 0,3 1 0 16,3 1 0-16,-3-2 0 0,6 3 0 0,-3-5 0 15,3-1 0-15,0-4 0 0,3-1 0 0,3-3 0 16,-1-2 0-16,1 0 0 0,3-5 0 0,-3 0 0 15,3-3 0-15,3-3 0 0,0-5 0 0,-3 0 0 16,0-3 15-16,5-4-3 0,-5 1-1 0,0-7 0 16,3 0-11-16,-3-5-16 0,0-1 4 0,3-2 1 15,-4 0 11-15,-2 0 0 0,-3-3 0 0,3 3 0 0,-3 0-23 16,0-3 1-16,-3 0 0 0,0 1 0 0,-6-1 1 0,3-3 0 16,-3-2 0-16,0 3 0 0,-3 5 1 0,3 2 1 15,-3 1 0-15,3 5 0 0,0 0 11 0,0 5 8 16,0 3-12-16,0 2 12 0,0 3-12 0,0 3 4 15,0 5 8-15,0 0-13 0,0 0 2 0,0 8 1 16,0 2 0-16,0 3 0 0,0 6 10 0,0 2 0 16,0 6 0-16,3-1 0 0,-3 6 9 0,3 2-9 15,0-2 12-15,0 2-12 0,-3 1 18 0,6-3-3 16,-3-3-1-16,3 0 0 0,0-3-14 0,3-2 0 16,-3 0 0-16,3-6 0 0,-1 1 0 0,1-3 14 0,0-3-4 15,0 0-1-15,0-8-1 0,3 1 0 16,-3-1 0-16,3-5 0 0,-3-3 2 0,0-2 0 15,3-3 0-15,0 0 0 0,-3 0-10 0,2-2 10 0,-5-4-10 0,-3 1 10 16,-9 0-10-16,6 0-9 0,3 0 9 0,0-1-13 16,-3 1 13-16,-3 3 0 0,3 2 0 0,-6-3 10 15,1 3 0-15,-1 0 0 0,0 3 0 0,0 5 0 16,0-3-2-16,0 3 0 0,6 0 0 0,-3 8 0 16,-3 0 7-16,3 5 1 0,3-2 0 0,0 5 0 15,3-3-28-15,0 3-4 0,3 0-2 0,-3 0 0 16,6-1 2-16,0-1 1 0,2-1 0 0,1 0 0 15,6-5-11-15,-3 0-2 0,3 0-1 16,0-3 0-16,3-5-91 0,0 0-19 0,-1-2-3 0,1-4-616 16</inkml:trace>
  <inkml:trace contextRef="#ctx0" brushRef="#br0" timeOffset="185872.3256">22484 5641 1321 0,'-9'-8'28'0,"6"5"7"0,-3-5 1 0,0 0 2 0,0 3-30 0,-3 0-8 16,-3 0 0-16,3 2 0 0,1-2 73 0,-4 2 14 15,0 3 2-15,3 0 1 0,0 0-18 0,9 0-3 16,-3-3-1-16,-3 6 0 0,0 0-60 0,6-3-8 16,0 0-12-16,6 8 4 15,-3 0-15-15,3-1-2 0,6 4-1 0,-3-3 0 0,3 3 16 0,-3-3 10 16,-1 2-12-16,4 1 12 0,-3-3 11 0,0 5 9 16,-6-3 1-16,3 1 1 0,-3 0 34 0,3 2 8 15,-6-3 0-15,0 4 1 0,-3-1 15 0,-3 0 2 0,3 0 1 16,-6 1 0-16,0 1-3 0,0-1-1 0,0-4 0 0,4 1 0 15,-1-1-36-15,-3 1-7 0,3-3-2 0,3 0 0 16,3-8-34-16,-6 3 0 0,3-1 0 0,3-2-1224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51:51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12179 10605 1713 0,'0'0'48'0,"-3"-6"12"15,-3 1-48-15,0 2-12 0,0-2 0 0,-3 2 0 16,3-2 81-16,6 5 15 0,0 0 2 0,-6 0 1 15,6 0-85-15,-5 0-14 0,2 0-8 0,3 0 8 16,0 0-89-16,0 0-11 0,0 0-1 0,3 8-679 16</inkml:trace>
  <inkml:trace contextRef="#ctx0" brushRef="#br0" timeOffset="276.5445">12313 10737 1746 0,'0'0'38'0,"0"0"8"0,0 0 2 0,0 0 1 0,0 0-39 0,0 0-10 16,0 0 0-16,0 0 0 0,0 0 47 0,0 0 7 16,0 0 2-16,0 0 0 0,0 0-19 0,-3-5-3 0,-6-1-1 0,3 1 0 15,-3 2 0-15,0 1 0 0,0 2 0 0,1 0 0 16,-1 5-21-16,-3-2-12 0,6 2 12 0,-3 0-12 16,3 0 0-16,-3 1 0 0,0 2-12 0,0 0 3 15,6 0 9-15,3-1-13 0,-3 1 5 0,3 0 8 16,-3 0-16-16,3 0 4 0,-3 0 0 0,6-3 1 15,3 1-1-15,0-4 0 0,0 4 0 0,-3-4 0 16,-3-2 0-16,9 0 0 0,-3-2 0 0,0-1 0 31,0 0-22-31,3 1-5 0,-3-1-1 0,0 0-536 0,-6 3-108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4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5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0.bin"/><Relationship Id="rId26" Type="http://schemas.openxmlformats.org/officeDocument/2006/relationships/customXml" Target="../ink/ink2.xml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customXml" Target="../ink/ink3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kBa1zMKv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Non-parametric Filters: Particle Filters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existing particles are </a:t>
            </a:r>
            <a:r>
              <a:rPr lang="en-US" dirty="0" err="1" smtClean="0"/>
              <a:t>resampled</a:t>
            </a:r>
            <a:r>
              <a:rPr lang="en-US" dirty="0" smtClean="0"/>
              <a:t> with replacement where the probability of drawing a particle is proportional to its importance weight</a:t>
            </a:r>
            <a:endParaRPr lang="en-US" dirty="0"/>
          </a:p>
        </p:txBody>
      </p:sp>
      <p:pic>
        <p:nvPicPr>
          <p:cNvPr id="12" name="Picture 11" descr="resamp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743200"/>
            <a:ext cx="8915400" cy="1772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particles are projected forward in time using the motion model</a:t>
            </a:r>
          </a:p>
          <a:p>
            <a:endParaRPr lang="en-US" dirty="0"/>
          </a:p>
        </p:txBody>
      </p:sp>
      <p:pic>
        <p:nvPicPr>
          <p:cNvPr id="7" name="Picture 1031" descr="pGivenOA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41" y="2743200"/>
            <a:ext cx="8872117" cy="1752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07305" y="429101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4312800" y="4110120"/>
              <a:ext cx="86040" cy="19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3080" y="4099320"/>
                <a:ext cx="106920" cy="22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  </a:t>
            </a:r>
            <a:r>
              <a:rPr lang="en-US" dirty="0" err="1" smtClean="0"/>
              <a:t>pf_localization</a:t>
            </a:r>
            <a:r>
              <a:rPr lang="en-US" dirty="0" smtClean="0"/>
              <a:t>(        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empty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dirty="0" smtClean="0">
                <a:cs typeface="Times New Roman" pitchFamily="18" charset="0"/>
              </a:rPr>
              <a:t>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</a:t>
            </a:r>
            <a:r>
              <a:rPr lang="en-US" dirty="0" err="1" smtClean="0"/>
              <a:t>sample_motion_model</a:t>
            </a:r>
            <a:r>
              <a:rPr lang="en-US" dirty="0" smtClean="0"/>
              <a:t>(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</a:t>
            </a:r>
            <a:r>
              <a:rPr lang="en-US" dirty="0" err="1" smtClean="0"/>
              <a:t>measurement_model</a:t>
            </a:r>
            <a:r>
              <a:rPr lang="en-US" dirty="0" smtClean="0"/>
              <a:t>(    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endfor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resample (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</a:t>
            </a:r>
            <a:endParaRPr lang="en-US" dirty="0"/>
          </a:p>
        </p:txBody>
      </p:sp>
      <p:graphicFrame>
        <p:nvGraphicFramePr>
          <p:cNvPr id="110594" name="Object 5"/>
          <p:cNvGraphicFramePr>
            <a:graphicFrameLocks noChangeAspect="1"/>
          </p:cNvGraphicFramePr>
          <p:nvPr/>
        </p:nvGraphicFramePr>
        <p:xfrm>
          <a:off x="4362664" y="925513"/>
          <a:ext cx="1479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664" y="925513"/>
                        <a:ext cx="14795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5"/>
          <p:cNvGraphicFramePr>
            <a:graphicFrameLocks noChangeAspect="1"/>
          </p:cNvGraphicFramePr>
          <p:nvPr/>
        </p:nvGraphicFramePr>
        <p:xfrm>
          <a:off x="1211263" y="2286000"/>
          <a:ext cx="6937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3" name="Equation" r:id="rId6" imgW="393480" imgH="241200" progId="Equation.3">
                  <p:embed/>
                </p:oleObj>
              </mc:Choice>
              <mc:Fallback>
                <p:oleObj name="Equation" r:id="rId6" imgW="393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286000"/>
                        <a:ext cx="6937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5334000" y="2317750"/>
          <a:ext cx="806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4" name="Equation" r:id="rId8" imgW="457200" imgH="241200" progId="Equation.3">
                  <p:embed/>
                </p:oleObj>
              </mc:Choice>
              <mc:Fallback>
                <p:oleObj name="Equation" r:id="rId8" imgW="4572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17750"/>
                        <a:ext cx="8064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5"/>
          <p:cNvGraphicFramePr>
            <a:graphicFrameLocks noChangeAspect="1"/>
          </p:cNvGraphicFramePr>
          <p:nvPr/>
        </p:nvGraphicFramePr>
        <p:xfrm>
          <a:off x="1219200" y="2790825"/>
          <a:ext cx="7397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Equation" r:id="rId10" imgW="419040" imgH="241200" progId="Equation.3">
                  <p:embed/>
                </p:oleObj>
              </mc:Choice>
              <mc:Fallback>
                <p:oleObj name="Equation" r:id="rId10" imgW="4190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90825"/>
                        <a:ext cx="7397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5"/>
          <p:cNvGraphicFramePr>
            <a:graphicFrameLocks noChangeAspect="1"/>
          </p:cNvGraphicFramePr>
          <p:nvPr/>
        </p:nvGraphicFramePr>
        <p:xfrm>
          <a:off x="5105400" y="2774950"/>
          <a:ext cx="1143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Equation" r:id="rId12" imgW="647640" imgH="241200" progId="Equation.3">
                  <p:embed/>
                </p:oleObj>
              </mc:Choice>
              <mc:Fallback>
                <p:oleObj name="Equation" r:id="rId12" imgW="6476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74950"/>
                        <a:ext cx="1143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5"/>
          <p:cNvGraphicFramePr>
            <a:graphicFrameLocks noChangeAspect="1"/>
          </p:cNvGraphicFramePr>
          <p:nvPr/>
        </p:nvGraphicFramePr>
        <p:xfrm>
          <a:off x="5867400" y="4038600"/>
          <a:ext cx="314325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7" name="Equation" r:id="rId14" imgW="177480" imgH="888840" progId="Equation.3">
                  <p:embed/>
                </p:oleObj>
              </mc:Choice>
              <mc:Fallback>
                <p:oleObj name="Equation" r:id="rId14" imgW="17748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38600"/>
                        <a:ext cx="314325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48400" y="4050268"/>
            <a:ext cx="156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of particles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5450" y="4495800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input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5450" y="4876800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5450" y="5269468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graphicFrame>
        <p:nvGraphicFramePr>
          <p:cNvPr id="110602" name="Object 5"/>
          <p:cNvGraphicFramePr>
            <a:graphicFrameLocks noChangeAspect="1"/>
          </p:cNvGraphicFramePr>
          <p:nvPr/>
        </p:nvGraphicFramePr>
        <p:xfrm>
          <a:off x="752475" y="1349375"/>
          <a:ext cx="10763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8" name="Equation" r:id="rId16" imgW="609480" imgH="228600" progId="Equation.3">
                  <p:embed/>
                </p:oleObj>
              </mc:Choice>
              <mc:Fallback>
                <p:oleObj name="Equation" r:id="rId16" imgW="6094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349375"/>
                        <a:ext cx="10763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5"/>
          <p:cNvGraphicFramePr>
            <a:graphicFrameLocks noChangeAspect="1"/>
          </p:cNvGraphicFramePr>
          <p:nvPr/>
        </p:nvGraphicFramePr>
        <p:xfrm>
          <a:off x="706437" y="3163887"/>
          <a:ext cx="22653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9" name="Equation" r:id="rId18" imgW="1282680" imgH="279360" progId="Equation.3">
                  <p:embed/>
                </p:oleObj>
              </mc:Choice>
              <mc:Fallback>
                <p:oleObj name="Equation" r:id="rId18" imgW="1282680" imgH="27936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" y="3163887"/>
                        <a:ext cx="22653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5"/>
          <p:cNvGraphicFramePr>
            <a:graphicFrameLocks noChangeAspect="1"/>
          </p:cNvGraphicFramePr>
          <p:nvPr/>
        </p:nvGraphicFramePr>
        <p:xfrm>
          <a:off x="2743200" y="4168775"/>
          <a:ext cx="3127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0" name="Equation" r:id="rId20" imgW="177480" imgH="228600" progId="Equation.3">
                  <p:embed/>
                </p:oleObj>
              </mc:Choice>
              <mc:Fallback>
                <p:oleObj name="Equation" r:id="rId20" imgW="1774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68775"/>
                        <a:ext cx="3127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5"/>
          <p:cNvGraphicFramePr>
            <a:graphicFrameLocks noChangeAspect="1"/>
          </p:cNvGraphicFramePr>
          <p:nvPr/>
        </p:nvGraphicFramePr>
        <p:xfrm>
          <a:off x="685800" y="4168775"/>
          <a:ext cx="5365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1" name="Equation" r:id="rId22" imgW="304560" imgH="228600" progId="Equation.3">
                  <p:embed/>
                </p:oleObj>
              </mc:Choice>
              <mc:Fallback>
                <p:oleObj name="Equation" r:id="rId22" imgW="3045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68775"/>
                        <a:ext cx="5365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5"/>
          <p:cNvGraphicFramePr>
            <a:graphicFrameLocks noChangeAspect="1"/>
          </p:cNvGraphicFramePr>
          <p:nvPr/>
        </p:nvGraphicFramePr>
        <p:xfrm>
          <a:off x="1787525" y="4648200"/>
          <a:ext cx="312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2" name="Equation" r:id="rId24" imgW="177480" imgH="228600" progId="Equation.3">
                  <p:embed/>
                </p:oleObj>
              </mc:Choice>
              <mc:Fallback>
                <p:oleObj name="Equation" r:id="rId24" imgW="17748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648200"/>
                        <a:ext cx="3127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1749600" y="1686960"/>
              <a:ext cx="6844320" cy="2647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0240" y="1676520"/>
                <a:ext cx="6861240" cy="266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Resampling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  resample(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dirty="0" smtClean="0">
                <a:cs typeface="Times New Roman" pitchFamily="18" charset="0"/>
              </a:rPr>
              <a:t>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draw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with probability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add      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endfor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</a:t>
            </a:r>
            <a:endParaRPr lang="en-US" dirty="0"/>
          </a:p>
        </p:txBody>
      </p:sp>
      <p:graphicFrame>
        <p:nvGraphicFramePr>
          <p:cNvPr id="110594" name="Object 5"/>
          <p:cNvGraphicFramePr>
            <a:graphicFrameLocks noChangeAspect="1"/>
          </p:cNvGraphicFramePr>
          <p:nvPr/>
        </p:nvGraphicFramePr>
        <p:xfrm>
          <a:off x="3603625" y="925513"/>
          <a:ext cx="268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5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925513"/>
                        <a:ext cx="2682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1828800" y="2295525"/>
          <a:ext cx="381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6" name="Equation" r:id="rId6" imgW="215640" imgH="253800" progId="Equation.3">
                  <p:embed/>
                </p:oleObj>
              </mc:Choice>
              <mc:Fallback>
                <p:oleObj name="Equation" r:id="rId6" imgW="21564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95525"/>
                        <a:ext cx="3810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5"/>
          <p:cNvGraphicFramePr>
            <a:graphicFrameLocks noChangeAspect="1"/>
          </p:cNvGraphicFramePr>
          <p:nvPr/>
        </p:nvGraphicFramePr>
        <p:xfrm>
          <a:off x="2743200" y="2362200"/>
          <a:ext cx="2698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698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5"/>
          <p:cNvGraphicFramePr>
            <a:graphicFrameLocks noChangeAspect="1"/>
          </p:cNvGraphicFramePr>
          <p:nvPr/>
        </p:nvGraphicFramePr>
        <p:xfrm>
          <a:off x="4365625" y="1817688"/>
          <a:ext cx="7397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8" name="Equation" r:id="rId10" imgW="419040" imgH="253800" progId="Equation.3">
                  <p:embed/>
                </p:oleObj>
              </mc:Choice>
              <mc:Fallback>
                <p:oleObj name="Equation" r:id="rId10" imgW="4190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817688"/>
                        <a:ext cx="7397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9" name="Object 5"/>
          <p:cNvGraphicFramePr>
            <a:graphicFrameLocks noChangeAspect="1"/>
          </p:cNvGraphicFramePr>
          <p:nvPr/>
        </p:nvGraphicFramePr>
        <p:xfrm>
          <a:off x="1752600" y="3289300"/>
          <a:ext cx="2698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9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89300"/>
                        <a:ext cx="2698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873800" y="1200240"/>
              <a:ext cx="3924360" cy="112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4440" y="1188360"/>
                <a:ext cx="3946680" cy="114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Particles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914400" y="1219200"/>
          <a:ext cx="7315200" cy="38649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0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importance weights</a:t>
                      </a:r>
                      <a:endParaRPr lang="en-US" sz="20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cumulative sum</a:t>
                      </a:r>
                      <a:endParaRPr lang="en-US" sz="20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normalized sum</a:t>
                      </a:r>
                      <a:endParaRPr lang="en-US" sz="20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0.0846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0.0846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0.0235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0.0769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0.1615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0.0449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0.0895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0.2510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0.0698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0.4486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0.6995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0.1945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0.9505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1.6500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0.4588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0.6019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2.2519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0.6262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0.1720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2.4239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0.6740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0.2853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2.7092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0.7534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0.0301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2.7393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0.7618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0.8567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3.5960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Calibri" pitchFamily="34" charset="0"/>
                          <a:cs typeface="Calibri" pitchFamily="34" charset="0"/>
                        </a:rPr>
                        <a:t>1.0000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039" marR="17039" marT="1703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685800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this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3409" y="6858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2473" y="5486400"/>
            <a:ext cx="707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generate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random number uniformly distributed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925520" y="1724040"/>
              <a:ext cx="3800160" cy="3503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5800" y="1716480"/>
                <a:ext cx="3820680" cy="352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Particles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199" y="1752600"/>
          <a:ext cx="8229601" cy="30551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 err="1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importance weights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cumulative sum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normalized sum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random numbers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1F497D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particle</a:t>
                      </a:r>
                      <a:endParaRPr lang="en-US" sz="1500" b="1" i="0" u="none" strike="noStrike" dirty="0">
                        <a:solidFill>
                          <a:srgbClr val="1F497D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0.0846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0.0846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0.0235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0.5261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0.0769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0.1615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0.0449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0.5154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0.0895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0.2510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0.0698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0.8847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0.4486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0.6995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0.1945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0.0286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0.9505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1.6500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0.4588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0.3836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0.6019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2.2519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0.6262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0.5928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0.1720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2.4239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0.6740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0.4528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0.2853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2.7092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0.7534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0.3306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0.0301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2.7393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0.7618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0.5034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0.8567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3.5960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latin typeface="Calibri" pitchFamily="34" charset="0"/>
                          <a:cs typeface="Calibri" pitchFamily="34" charset="0"/>
                        </a:rPr>
                        <a:t>1.0000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0.7134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447" marR="13447" marT="1344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553200" y="20574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990600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first normalized sum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entry that this is less than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543800" y="2209800"/>
            <a:ext cx="533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1122" y="5257800"/>
            <a:ext cx="7581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this algorithm is known as “roulette wheel sampling/selection”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inefficient as it requires generating M random numbers and M binary searches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“stochastic universal sampling” is often used instead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714840" y="298080"/>
              <a:ext cx="5156640" cy="6030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5840" y="286920"/>
                <a:ext cx="5176800" cy="60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Variance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important source of error in the particle filter is the variation caused by random sampling</a:t>
            </a:r>
          </a:p>
          <a:p>
            <a:r>
              <a:rPr lang="en-US" dirty="0" smtClean="0"/>
              <a:t>whenever a finite number of samples is drawn from a probability density, the statistics extracted from the samples will differ slightly from the statistics of the original density</a:t>
            </a:r>
          </a:p>
          <a:p>
            <a:pPr lvl="1"/>
            <a:r>
              <a:rPr lang="en-US" dirty="0" smtClean="0"/>
              <a:t>e.g., if you draw 2 samples from a 1D Gaussian and compute the mean and variance you will probably get a different mean and variance from the original probability density</a:t>
            </a:r>
          </a:p>
          <a:p>
            <a:pPr lvl="2"/>
            <a:r>
              <a:rPr lang="en-US" dirty="0" smtClean="0"/>
              <a:t>however, if you draw 100 samples then the mean and variance will probably be very close to the correct values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Variance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241" y="838200"/>
            <a:ext cx="40315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5440" y="685800"/>
              <a:ext cx="8362800" cy="485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80" y="674280"/>
                <a:ext cx="8385480" cy="487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Resampling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many issues related to </a:t>
            </a:r>
            <a:r>
              <a:rPr lang="en-US" dirty="0" err="1" smtClean="0"/>
              <a:t>resampling</a:t>
            </a:r>
            <a:r>
              <a:rPr lang="en-US" dirty="0" smtClean="0"/>
              <a:t> and how to perform good </a:t>
            </a:r>
            <a:r>
              <a:rPr lang="en-US" dirty="0" err="1" smtClean="0"/>
              <a:t>resampling</a:t>
            </a:r>
            <a:endParaRPr lang="en-US" dirty="0" smtClean="0"/>
          </a:p>
          <a:p>
            <a:r>
              <a:rPr lang="en-US" dirty="0" smtClean="0"/>
              <a:t>notice that </a:t>
            </a:r>
            <a:r>
              <a:rPr lang="en-US" dirty="0" err="1" smtClean="0"/>
              <a:t>resampling</a:t>
            </a:r>
            <a:r>
              <a:rPr lang="en-US" dirty="0" smtClean="0"/>
              <a:t> as we have described it causes some particles to be eliminated and some to be duplicated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 err="1" smtClean="0"/>
              <a:t>resampling</a:t>
            </a:r>
            <a:r>
              <a:rPr lang="en-US" dirty="0" smtClean="0"/>
              <a:t> will eventually cause all of the particles to be duplicates of a small number of states</a:t>
            </a:r>
          </a:p>
          <a:p>
            <a:pPr lvl="1"/>
            <a:r>
              <a:rPr lang="en-US" dirty="0" smtClean="0"/>
              <a:t>some PF implementations will add a small amount of noise to the particles so that they are not exact duplicates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Deprivation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may happen that there are no particles near the correct state</a:t>
            </a:r>
          </a:p>
          <a:p>
            <a:pPr lvl="1"/>
            <a:r>
              <a:rPr lang="en-US" dirty="0" smtClean="0"/>
              <a:t>this can happen because of the variance in random sampling</a:t>
            </a:r>
          </a:p>
          <a:p>
            <a:pPr lvl="2"/>
            <a:r>
              <a:rPr lang="en-US" dirty="0" smtClean="0"/>
              <a:t>an unlucky series of random numbers can wipe out all of the particles near the correct state</a:t>
            </a:r>
          </a:p>
          <a:p>
            <a:pPr lvl="1"/>
            <a:r>
              <a:rPr lang="en-US" dirty="0" smtClean="0"/>
              <a:t>when this occurs the filter estimate can become arbitrarily incorrect</a:t>
            </a:r>
          </a:p>
          <a:p>
            <a:r>
              <a:rPr lang="en-US" dirty="0" smtClean="0"/>
              <a:t>occurs mostly when the number of particles is too small for the dimensionality of the state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366440" y="3808080"/>
              <a:ext cx="66600" cy="9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360" y="3798000"/>
                <a:ext cx="86760" cy="11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-like filter – all densities are Gaussian</a:t>
            </a:r>
          </a:p>
          <a:p>
            <a:r>
              <a:rPr lang="en-US" dirty="0" smtClean="0"/>
              <a:t>histogram filter – represent density as histogram over the entire domain of the state</a:t>
            </a:r>
          </a:p>
          <a:p>
            <a:r>
              <a:rPr lang="en-US" dirty="0" smtClean="0"/>
              <a:t>particle filter – represent density as a (large) set of samples drawn from the density</a:t>
            </a:r>
          </a:p>
          <a:p>
            <a:pPr lvl="1"/>
            <a:r>
              <a:rPr lang="en-US" dirty="0" smtClean="0"/>
              <a:t>samples are called particles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particle                          is a concrete instantiation of the state 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46434" name="Object 3"/>
          <p:cNvGraphicFramePr>
            <a:graphicFrameLocks noChangeAspect="1"/>
          </p:cNvGraphicFramePr>
          <p:nvPr/>
        </p:nvGraphicFramePr>
        <p:xfrm>
          <a:off x="3265488" y="3657600"/>
          <a:ext cx="26146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Equation" r:id="rId4" imgW="1320480" imgH="241200" progId="Equation.3">
                  <p:embed/>
                </p:oleObj>
              </mc:Choice>
              <mc:Fallback>
                <p:oleObj name="Equation" r:id="rId4" imgW="13204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3657600"/>
                        <a:ext cx="26146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2379663" y="4267200"/>
          <a:ext cx="19637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5" name="Equation" r:id="rId6" imgW="990360" imgH="241200" progId="Equation.3">
                  <p:embed/>
                </p:oleObj>
              </mc:Choice>
              <mc:Fallback>
                <p:oleObj name="Equation" r:id="rId6" imgW="9903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4267200"/>
                        <a:ext cx="19637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2" y="990600"/>
            <a:ext cx="5895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a robot moving down a hall equipped with a sensor that measures the presence of a door beside the robot</a:t>
            </a:r>
          </a:p>
          <a:p>
            <a:pPr lvl="1"/>
            <a:r>
              <a:rPr lang="en-US" dirty="0" smtClean="0"/>
              <a:t>the pose of the robot is simply its location on a line down the middle of the hall</a:t>
            </a:r>
          </a:p>
          <a:p>
            <a:pPr lvl="1"/>
            <a:r>
              <a:rPr lang="en-US" dirty="0" smtClean="0"/>
              <a:t>the robot starts out having no idea how far down the hallway it is located</a:t>
            </a:r>
          </a:p>
          <a:p>
            <a:pPr lvl="1"/>
            <a:r>
              <a:rPr lang="en-US" dirty="0" smtClean="0"/>
              <a:t>robot has a map of the hallway showing it where the doors are</a:t>
            </a:r>
          </a:p>
          <a:p>
            <a:pPr lvl="1"/>
            <a:endParaRPr lang="en-US" dirty="0"/>
          </a:p>
          <a:p>
            <a:r>
              <a:rPr lang="en-US" dirty="0" smtClean="0"/>
              <a:t>very similar (and very well done) example here: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www.youtube.com/watch?v=aUkBa1zMKv4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starts out having no idea how far down the hallway it is located</a:t>
            </a:r>
          </a:p>
          <a:p>
            <a:pPr lvl="1"/>
            <a:r>
              <a:rPr lang="en-US" dirty="0" smtClean="0"/>
              <a:t>particles </a:t>
            </a:r>
            <a:r>
              <a:rPr lang="en-US" i="1" dirty="0" smtClean="0"/>
              <a:t>with equal weights</a:t>
            </a:r>
            <a:r>
              <a:rPr lang="en-US" dirty="0" smtClean="0"/>
              <a:t> are randomly drawn from a uniform state density</a:t>
            </a:r>
          </a:p>
          <a:p>
            <a:endParaRPr lang="en-US" dirty="0"/>
          </a:p>
        </p:txBody>
      </p:sp>
      <p:pic>
        <p:nvPicPr>
          <p:cNvPr id="7" name="Picture 4" descr="uni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9350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4763869"/>
            <a:ext cx="458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height of particle is proportional to its weight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weights are called </a:t>
            </a:r>
            <a:r>
              <a:rPr lang="en-US" i="1" dirty="0" smtClean="0"/>
              <a:t>importance weights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the robot is beside a door, it has a measurement</a:t>
            </a:r>
          </a:p>
          <a:p>
            <a:pPr lvl="1"/>
            <a:r>
              <a:rPr lang="en-US" dirty="0" smtClean="0"/>
              <a:t>it can incorporate this measurement into its state estimate</a:t>
            </a:r>
          </a:p>
          <a:p>
            <a:pPr lvl="1"/>
            <a:r>
              <a:rPr lang="en-US" dirty="0" smtClean="0"/>
              <a:t>particles are reweighted based on how consistent each particle is with the measurement</a:t>
            </a:r>
          </a:p>
          <a:p>
            <a:endParaRPr lang="en-US" dirty="0"/>
          </a:p>
        </p:txBody>
      </p:sp>
      <p:pic>
        <p:nvPicPr>
          <p:cNvPr id="7" name="Picture 5" descr="pGiv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3048000"/>
          </a:xfrm>
          <a:prstGeom prst="rect">
            <a:avLst/>
          </a:prstGeom>
          <a:noFill/>
        </p:spPr>
      </p:pic>
      <p:sp>
        <p:nvSpPr>
          <p:cNvPr id="8" name="Left Brace 7"/>
          <p:cNvSpPr/>
          <p:nvPr/>
        </p:nvSpPr>
        <p:spPr>
          <a:xfrm rot="16200000">
            <a:off x="1104900" y="4762500"/>
            <a:ext cx="228600" cy="19812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610100" y="4457700"/>
            <a:ext cx="228600" cy="25908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7429500" y="4686300"/>
            <a:ext cx="228600" cy="21336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943600"/>
            <a:ext cx="12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weight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5943600"/>
            <a:ext cx="12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weight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070" y="5943600"/>
            <a:ext cx="12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weight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existing particles are </a:t>
            </a:r>
            <a:r>
              <a:rPr lang="en-US" dirty="0" err="1" smtClean="0"/>
              <a:t>resampled</a:t>
            </a:r>
            <a:r>
              <a:rPr lang="en-US" dirty="0" smtClean="0"/>
              <a:t> with replacement where the probability of drawing a particle is proportional to its importance weight</a:t>
            </a:r>
            <a:endParaRPr lang="en-US" dirty="0"/>
          </a:p>
        </p:txBody>
      </p:sp>
      <p:pic>
        <p:nvPicPr>
          <p:cNvPr id="10" name="Content Placeholder 6" descr="res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8839200" cy="1753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763869"/>
            <a:ext cx="7427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resampling</a:t>
            </a:r>
            <a:r>
              <a:rPr lang="en-US" dirty="0" smtClean="0"/>
              <a:t> produces a set of particles with equal importance weights that</a:t>
            </a:r>
            <a:br>
              <a:rPr lang="en-US" dirty="0" smtClean="0"/>
            </a:br>
            <a:r>
              <a:rPr lang="en-US" dirty="0" smtClean="0"/>
              <a:t>  approximates the density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resampled</a:t>
            </a:r>
            <a:r>
              <a:rPr lang="en-US" dirty="0" smtClean="0"/>
              <a:t> set usually contains many duplicate particles (those with high</a:t>
            </a:r>
            <a:br>
              <a:rPr lang="en-US" dirty="0" smtClean="0"/>
            </a:br>
            <a:r>
              <a:rPr lang="en-US" dirty="0" smtClean="0"/>
              <a:t>  importance weights)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resampled</a:t>
            </a:r>
            <a:r>
              <a:rPr lang="en-US" dirty="0" smtClean="0"/>
              <a:t> set will be missing many particles from the original set (those</a:t>
            </a:r>
            <a:br>
              <a:rPr lang="en-US" dirty="0" smtClean="0"/>
            </a:br>
            <a:r>
              <a:rPr lang="en-US" dirty="0" smtClean="0"/>
              <a:t>  with low importance weights)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particles are projected forward in time using the motion model</a:t>
            </a:r>
            <a:endParaRPr lang="en-US" dirty="0"/>
          </a:p>
        </p:txBody>
      </p:sp>
      <p:pic>
        <p:nvPicPr>
          <p:cNvPr id="7" name="Picture 10" descr="pGiven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8839200" cy="174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Filter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the robot is beside a door, it has a measurement</a:t>
            </a:r>
          </a:p>
          <a:p>
            <a:pPr lvl="1"/>
            <a:r>
              <a:rPr lang="en-US" dirty="0" smtClean="0"/>
              <a:t>it can incorporate this measurement into its state estimate</a:t>
            </a:r>
          </a:p>
          <a:p>
            <a:pPr lvl="1"/>
            <a:r>
              <a:rPr lang="en-US" dirty="0" smtClean="0"/>
              <a:t>particles are reweighted based on how consistent each particle is with the measurement</a:t>
            </a:r>
          </a:p>
          <a:p>
            <a:endParaRPr lang="en-US" dirty="0"/>
          </a:p>
        </p:txBody>
      </p:sp>
      <p:pic>
        <p:nvPicPr>
          <p:cNvPr id="7" name="Picture 5" descr="pGivenO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4581</TotalTime>
  <Words>898</Words>
  <Application>Microsoft Office PowerPoint</Application>
  <PresentationFormat>On-screen Show (4:3)</PresentationFormat>
  <Paragraphs>260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Non-parametric Filters: Particle Filters</vt:lpstr>
      <vt:lpstr>Particle Filter</vt:lpstr>
      <vt:lpstr>Particle Filter</vt:lpstr>
      <vt:lpstr>Particle Filter Localization</vt:lpstr>
      <vt:lpstr>Particle Filter Localization</vt:lpstr>
      <vt:lpstr>Particle Filter Localization</vt:lpstr>
      <vt:lpstr>Particle Filter Localization</vt:lpstr>
      <vt:lpstr>Particle Filter Localization</vt:lpstr>
      <vt:lpstr>Particle Filter Localization</vt:lpstr>
      <vt:lpstr>Particle Filter Localization</vt:lpstr>
      <vt:lpstr>Particle Filter Localization</vt:lpstr>
      <vt:lpstr>Particle Filter Localization Algorithm</vt:lpstr>
      <vt:lpstr>Resampling Algorithm</vt:lpstr>
      <vt:lpstr>Drawing Particles</vt:lpstr>
      <vt:lpstr>Drawing Particles</vt:lpstr>
      <vt:lpstr>Sampling Variance</vt:lpstr>
      <vt:lpstr>Sampling Variance</vt:lpstr>
      <vt:lpstr>Resampling Issues</vt:lpstr>
      <vt:lpstr>Particle Deprivation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69</cp:revision>
  <dcterms:created xsi:type="dcterms:W3CDTF">2011-01-07T01:27:12Z</dcterms:created>
  <dcterms:modified xsi:type="dcterms:W3CDTF">2018-03-14T23:20:07Z</dcterms:modified>
</cp:coreProperties>
</file>